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10"/>
  </p:notesMasterIdLst>
  <p:sldIdLst>
    <p:sldId id="400" r:id="rId4"/>
    <p:sldId id="409" r:id="rId5"/>
    <p:sldId id="402" r:id="rId6"/>
    <p:sldId id="410" r:id="rId7"/>
    <p:sldId id="411" r:id="rId8"/>
    <p:sldId id="404" r:id="rId9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008000"/>
    <a:srgbClr val="00FF00"/>
    <a:srgbClr val="99FF66"/>
    <a:srgbClr val="D909CA"/>
    <a:srgbClr val="003300"/>
    <a:srgbClr val="FF6600"/>
    <a:srgbClr val="8FDA4A"/>
    <a:srgbClr val="80407D"/>
    <a:srgbClr val="86D7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1" autoAdjust="0"/>
    <p:restoredTop sz="94660"/>
  </p:normalViewPr>
  <p:slideViewPr>
    <p:cSldViewPr snapToGrid="0">
      <p:cViewPr>
        <p:scale>
          <a:sx n="40" d="100"/>
          <a:sy n="40" d="100"/>
        </p:scale>
        <p:origin x="346" y="1037"/>
      </p:cViewPr>
      <p:guideLst>
        <p:guide orient="horz" pos="254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theme" Target="theme/theme1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12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presProps" Target="presProps.xml" /><Relationship Id="rId5" Type="http://schemas.openxmlformats.org/officeDocument/2006/relationships/slide" Target="slides/slide2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24ED1-1D0D-4263-A512-1D761ACF34DD}" type="datetimeFigureOut">
              <a:rPr lang="en-ZA" smtClean="0"/>
              <a:t>2023/04/28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694BD-145A-4609-AD75-0AF160A7A4D0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79184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Master" Target="../slideMasters/slideMaster2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Master" Target="../slideMasters/slideMaster3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2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5690938" y="0"/>
            <a:ext cx="6501063" cy="6858000"/>
          </a:xfrm>
          <a:custGeom>
            <a:avLst/>
            <a:gdLst>
              <a:gd name="connsiteX0" fmla="*/ 6501063 w 6501063"/>
              <a:gd name="connsiteY0" fmla="*/ 2268541 h 6858000"/>
              <a:gd name="connsiteX1" fmla="*/ 6501063 w 6501063"/>
              <a:gd name="connsiteY1" fmla="*/ 6858000 h 6858000"/>
              <a:gd name="connsiteX2" fmla="*/ 5011 w 6501063"/>
              <a:gd name="connsiteY2" fmla="*/ 6858000 h 6858000"/>
              <a:gd name="connsiteX3" fmla="*/ 3290104 w 6501063"/>
              <a:gd name="connsiteY3" fmla="*/ 0 h 6858000"/>
              <a:gd name="connsiteX4" fmla="*/ 6501063 w 6501063"/>
              <a:gd name="connsiteY4" fmla="*/ 0 h 6858000"/>
              <a:gd name="connsiteX5" fmla="*/ 6501063 w 6501063"/>
              <a:gd name="connsiteY5" fmla="*/ 2268541 h 6858000"/>
              <a:gd name="connsiteX6" fmla="*/ 0 w 6501063"/>
              <a:gd name="connsiteY6" fmla="*/ 0 h 6858000"/>
              <a:gd name="connsiteX7" fmla="*/ 5011 w 6501063"/>
              <a:gd name="connsiteY7" fmla="*/ 0 h 6858000"/>
              <a:gd name="connsiteX8" fmla="*/ 5011 w 6501063"/>
              <a:gd name="connsiteY8" fmla="*/ 6858000 h 6858000"/>
              <a:gd name="connsiteX9" fmla="*/ 0 w 6501063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01063" h="6858000">
                <a:moveTo>
                  <a:pt x="6501063" y="2268541"/>
                </a:moveTo>
                <a:lnTo>
                  <a:pt x="6501063" y="6858000"/>
                </a:lnTo>
                <a:lnTo>
                  <a:pt x="5011" y="6858000"/>
                </a:lnTo>
                <a:close/>
                <a:moveTo>
                  <a:pt x="3290104" y="0"/>
                </a:moveTo>
                <a:lnTo>
                  <a:pt x="6501063" y="0"/>
                </a:lnTo>
                <a:lnTo>
                  <a:pt x="6501063" y="2268541"/>
                </a:lnTo>
                <a:close/>
                <a:moveTo>
                  <a:pt x="0" y="0"/>
                </a:moveTo>
                <a:lnTo>
                  <a:pt x="5011" y="0"/>
                </a:lnTo>
                <a:lnTo>
                  <a:pt x="501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 userDrawn="1"/>
        </p:nvSpPr>
        <p:spPr>
          <a:xfrm rot="20418698">
            <a:off x="-459642" y="2301026"/>
            <a:ext cx="5332547" cy="5619514"/>
          </a:xfrm>
          <a:custGeom>
            <a:avLst/>
            <a:gdLst>
              <a:gd name="connsiteX0" fmla="*/ 1328026 w 5332547"/>
              <a:gd name="connsiteY0" fmla="*/ 0 h 5619514"/>
              <a:gd name="connsiteX1" fmla="*/ 5332547 w 5332547"/>
              <a:gd name="connsiteY1" fmla="*/ 5619514 h 5619514"/>
              <a:gd name="connsiteX2" fmla="*/ 0 w 5332547"/>
              <a:gd name="connsiteY2" fmla="*/ 3711407 h 561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2547" h="5619514">
                <a:moveTo>
                  <a:pt x="1328026" y="0"/>
                </a:moveTo>
                <a:lnTo>
                  <a:pt x="5332547" y="5619514"/>
                </a:lnTo>
                <a:lnTo>
                  <a:pt x="0" y="3711407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1142100" y="-84646"/>
            <a:ext cx="4812869" cy="2389373"/>
            <a:chOff x="4150381" y="-111847"/>
            <a:chExt cx="4812869" cy="2389373"/>
          </a:xfrm>
        </p:grpSpPr>
        <p:sp>
          <p:nvSpPr>
            <p:cNvPr id="14" name="Isosceles Triangle 13"/>
            <p:cNvSpPr/>
            <p:nvPr userDrawn="1"/>
          </p:nvSpPr>
          <p:spPr>
            <a:xfrm rot="5400000">
              <a:off x="6273261" y="339754"/>
              <a:ext cx="2277526" cy="1598017"/>
            </a:xfrm>
            <a:prstGeom prst="triangle">
              <a:avLst/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 14"/>
            <p:cNvSpPr/>
            <p:nvPr userDrawn="1"/>
          </p:nvSpPr>
          <p:spPr>
            <a:xfrm rot="16200000">
              <a:off x="6917266" y="-227815"/>
              <a:ext cx="1095155" cy="1550780"/>
            </a:xfrm>
            <a:custGeom>
              <a:avLst/>
              <a:gdLst>
                <a:gd name="connsiteX0" fmla="*/ 1149475 w 1149475"/>
                <a:gd name="connsiteY0" fmla="*/ 7572 h 1605477"/>
                <a:gd name="connsiteX1" fmla="*/ 1149475 w 1149475"/>
                <a:gd name="connsiteY1" fmla="*/ 1605477 h 1605477"/>
                <a:gd name="connsiteX2" fmla="*/ 0 w 1149475"/>
                <a:gd name="connsiteY2" fmla="*/ 1605477 h 1605477"/>
                <a:gd name="connsiteX3" fmla="*/ 1144079 w 1149475"/>
                <a:gd name="connsiteY3" fmla="*/ 0 h 1605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475" h="1605477">
                  <a:moveTo>
                    <a:pt x="1149475" y="7572"/>
                  </a:moveTo>
                  <a:lnTo>
                    <a:pt x="1149475" y="1605477"/>
                  </a:lnTo>
                  <a:lnTo>
                    <a:pt x="0" y="1605477"/>
                  </a:lnTo>
                  <a:lnTo>
                    <a:pt x="114407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Isosceles Triangle 15"/>
            <p:cNvSpPr/>
            <p:nvPr userDrawn="1"/>
          </p:nvSpPr>
          <p:spPr>
            <a:xfrm rot="2140381">
              <a:off x="5446410" y="806009"/>
              <a:ext cx="1586716" cy="1113313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Isosceles Triangle 16"/>
            <p:cNvSpPr/>
            <p:nvPr userDrawn="1"/>
          </p:nvSpPr>
          <p:spPr>
            <a:xfrm rot="2140381">
              <a:off x="4150381" y="-111847"/>
              <a:ext cx="1586716" cy="1113313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Isosceles Triangle 17"/>
            <p:cNvSpPr/>
            <p:nvPr userDrawn="1"/>
          </p:nvSpPr>
          <p:spPr>
            <a:xfrm rot="12922524">
              <a:off x="4857993" y="316356"/>
              <a:ext cx="1527917" cy="1072057"/>
            </a:xfrm>
            <a:prstGeom prst="triangle">
              <a:avLst/>
            </a:pr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18"/>
            <p:cNvSpPr/>
            <p:nvPr userDrawn="1"/>
          </p:nvSpPr>
          <p:spPr>
            <a:xfrm rot="5400000" flipH="1">
              <a:off x="8382326" y="-111047"/>
              <a:ext cx="480890" cy="680958"/>
            </a:xfrm>
            <a:custGeom>
              <a:avLst/>
              <a:gdLst>
                <a:gd name="connsiteX0" fmla="*/ 1149475 w 1149475"/>
                <a:gd name="connsiteY0" fmla="*/ 7572 h 1605477"/>
                <a:gd name="connsiteX1" fmla="*/ 1149475 w 1149475"/>
                <a:gd name="connsiteY1" fmla="*/ 1605477 h 1605477"/>
                <a:gd name="connsiteX2" fmla="*/ 0 w 1149475"/>
                <a:gd name="connsiteY2" fmla="*/ 1605477 h 1605477"/>
                <a:gd name="connsiteX3" fmla="*/ 1144079 w 1149475"/>
                <a:gd name="connsiteY3" fmla="*/ 0 h 1605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475" h="1605477">
                  <a:moveTo>
                    <a:pt x="1149475" y="7572"/>
                  </a:moveTo>
                  <a:lnTo>
                    <a:pt x="1149475" y="1605477"/>
                  </a:lnTo>
                  <a:lnTo>
                    <a:pt x="0" y="1605477"/>
                  </a:lnTo>
                  <a:lnTo>
                    <a:pt x="114407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8593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902430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52312" y="181905"/>
            <a:ext cx="11727472" cy="6602927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53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BE7B1D2-28D5-4811-B18A-4CE976702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8F578-D9D6-476E-985E-3309256A2B85}" type="datetimeFigureOut">
              <a:rPr lang="en-ZA"/>
              <a:pPr>
                <a:defRPr/>
              </a:pPr>
              <a:t>2023/04/28</a:t>
            </a:fld>
            <a:endParaRPr lang="en-ZA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70675E5D-F160-487C-97B5-E6303E25A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D3E4A20D-F0C5-40DE-BE3C-711ABBBF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77236-831D-4E04-B551-BDC6B1C82B25}" type="slidenum">
              <a:rPr lang="en-ZA" altLang="en-US"/>
              <a:pPr/>
              <a:t>‹#›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1094481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355432" y="0"/>
            <a:ext cx="7836568" cy="6858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573379" y="2586792"/>
            <a:ext cx="8618622" cy="1672389"/>
          </a:xfrm>
          <a:prstGeom prst="rect">
            <a:avLst/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077326" y="2586791"/>
            <a:ext cx="7114675" cy="167238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5950" y="2946235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5950" y="3623651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20" name="Freeform 19"/>
          <p:cNvSpPr/>
          <p:nvPr userDrawn="1"/>
        </p:nvSpPr>
        <p:spPr>
          <a:xfrm rot="16200000">
            <a:off x="-414908" y="422785"/>
            <a:ext cx="6858000" cy="6012429"/>
          </a:xfrm>
          <a:custGeom>
            <a:avLst/>
            <a:gdLst>
              <a:gd name="connsiteX0" fmla="*/ 6858000 w 6858000"/>
              <a:gd name="connsiteY0" fmla="*/ 5787192 h 6012429"/>
              <a:gd name="connsiteX1" fmla="*/ 6858000 w 6858000"/>
              <a:gd name="connsiteY1" fmla="*/ 6012429 h 6012429"/>
              <a:gd name="connsiteX2" fmla="*/ 3428998 w 6858000"/>
              <a:gd name="connsiteY2" fmla="*/ 225237 h 6012429"/>
              <a:gd name="connsiteX3" fmla="*/ 0 w 6858000"/>
              <a:gd name="connsiteY3" fmla="*/ 6012424 h 6012429"/>
              <a:gd name="connsiteX4" fmla="*/ 0 w 6858000"/>
              <a:gd name="connsiteY4" fmla="*/ 5787186 h 6012429"/>
              <a:gd name="connsiteX5" fmla="*/ 3428998 w 6858000"/>
              <a:gd name="connsiteY5" fmla="*/ 0 h 601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012429">
                <a:moveTo>
                  <a:pt x="6858000" y="5787192"/>
                </a:moveTo>
                <a:lnTo>
                  <a:pt x="6858000" y="6012429"/>
                </a:lnTo>
                <a:lnTo>
                  <a:pt x="3428998" y="225237"/>
                </a:lnTo>
                <a:lnTo>
                  <a:pt x="0" y="6012424"/>
                </a:lnTo>
                <a:lnTo>
                  <a:pt x="0" y="5787186"/>
                </a:lnTo>
                <a:lnTo>
                  <a:pt x="3428998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09075" y="212650"/>
            <a:ext cx="11081083" cy="10626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216574" y="212650"/>
            <a:ext cx="11068334" cy="937485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10635913" y="0"/>
            <a:ext cx="1475237" cy="126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1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83017" y="371297"/>
            <a:ext cx="1071370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941696" cy="68580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11250304" y="0"/>
            <a:ext cx="941696" cy="68580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9019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8764" y="289413"/>
            <a:ext cx="11185236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7590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16907" y="576016"/>
            <a:ext cx="797981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72" y="334040"/>
            <a:ext cx="3284621" cy="6188416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933252" y="1015429"/>
            <a:ext cx="2120261" cy="482563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671011" y="0"/>
            <a:ext cx="9520989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44780" y="287254"/>
            <a:ext cx="855194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67020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09075" y="212650"/>
            <a:ext cx="11081083" cy="10626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216574" y="212650"/>
            <a:ext cx="11068334" cy="937485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5303" y="1981682"/>
            <a:ext cx="2903896" cy="2894635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10635913" y="0"/>
            <a:ext cx="1475237" cy="126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9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72483" y="65535"/>
            <a:ext cx="10818821" cy="6687247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97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 /><Relationship Id="rId13" Type="http://schemas.openxmlformats.org/officeDocument/2006/relationships/theme" Target="../theme/theme2.xml" /><Relationship Id="rId3" Type="http://schemas.openxmlformats.org/officeDocument/2006/relationships/slideLayout" Target="../slideLayouts/slideLayout4.xml" /><Relationship Id="rId7" Type="http://schemas.openxmlformats.org/officeDocument/2006/relationships/slideLayout" Target="../slideLayouts/slideLayout8.xml" /><Relationship Id="rId12" Type="http://schemas.openxmlformats.org/officeDocument/2006/relationships/slideLayout" Target="../slideLayouts/slideLayout13.xml" /><Relationship Id="rId2" Type="http://schemas.openxmlformats.org/officeDocument/2006/relationships/slideLayout" Target="../slideLayouts/slideLayout3.xml" /><Relationship Id="rId1" Type="http://schemas.openxmlformats.org/officeDocument/2006/relationships/slideLayout" Target="../slideLayouts/slideLayout2.xml" /><Relationship Id="rId6" Type="http://schemas.openxmlformats.org/officeDocument/2006/relationships/slideLayout" Target="../slideLayouts/slideLayout7.xml" /><Relationship Id="rId11" Type="http://schemas.openxmlformats.org/officeDocument/2006/relationships/slideLayout" Target="../slideLayouts/slideLayout12.xml" /><Relationship Id="rId5" Type="http://schemas.openxmlformats.org/officeDocument/2006/relationships/slideLayout" Target="../slideLayouts/slideLayout6.xml" /><Relationship Id="rId10" Type="http://schemas.openxmlformats.org/officeDocument/2006/relationships/slideLayout" Target="../slideLayouts/slideLayout11.xml" /><Relationship Id="rId4" Type="http://schemas.openxmlformats.org/officeDocument/2006/relationships/slideLayout" Target="../slideLayouts/slideLayout5.xml" /><Relationship Id="rId9" Type="http://schemas.openxmlformats.org/officeDocument/2006/relationships/slideLayout" Target="../slideLayouts/slideLayout10.xml" 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 /><Relationship Id="rId1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1" r:id="rId2"/>
    <p:sldLayoutId id="2147483690" r:id="rId3"/>
    <p:sldLayoutId id="2147483689" r:id="rId4"/>
    <p:sldLayoutId id="2147483654" r:id="rId5"/>
    <p:sldLayoutId id="2147483688" r:id="rId6"/>
    <p:sldLayoutId id="2147483692" r:id="rId7"/>
    <p:sldLayoutId id="2147483707" r:id="rId8"/>
    <p:sldLayoutId id="2147483708" r:id="rId9"/>
    <p:sldLayoutId id="2147483656" r:id="rId10"/>
    <p:sldLayoutId id="2147483687" r:id="rId11"/>
    <p:sldLayoutId id="2147483709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 /><Relationship Id="rId3" Type="http://schemas.openxmlformats.org/officeDocument/2006/relationships/image" Target="../media/image9.png" /><Relationship Id="rId7" Type="http://schemas.microsoft.com/office/2007/relationships/hdphoto" Target="../media/hdphoto2.wdp" /><Relationship Id="rId2" Type="http://schemas.openxmlformats.org/officeDocument/2006/relationships/image" Target="../media/image8.gif" /><Relationship Id="rId1" Type="http://schemas.openxmlformats.org/officeDocument/2006/relationships/slideLayout" Target="../slideLayouts/slideLayout3.xml" /><Relationship Id="rId6" Type="http://schemas.openxmlformats.org/officeDocument/2006/relationships/image" Target="../media/image11.png" /><Relationship Id="rId5" Type="http://schemas.microsoft.com/office/2007/relationships/hdphoto" Target="../media/hdphoto1.wdp" /><Relationship Id="rId4" Type="http://schemas.openxmlformats.org/officeDocument/2006/relationships/image" Target="../media/image10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7" Type="http://schemas.openxmlformats.org/officeDocument/2006/relationships/image" Target="../media/image8.gif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12.jpeg" /><Relationship Id="rId5" Type="http://schemas.openxmlformats.org/officeDocument/2006/relationships/image" Target="../media/image16.jpeg" /><Relationship Id="rId4" Type="http://schemas.openxmlformats.org/officeDocument/2006/relationships/image" Target="../media/image15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9.gif" /><Relationship Id="rId1" Type="http://schemas.openxmlformats.org/officeDocument/2006/relationships/slideLayout" Target="../slideLayouts/slideLayout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3.xml" /><Relationship Id="rId6" Type="http://schemas.microsoft.com/office/2007/relationships/hdphoto" Target="../media/hdphoto2.wdp" /><Relationship Id="rId5" Type="http://schemas.openxmlformats.org/officeDocument/2006/relationships/image" Target="../media/image11.png" /><Relationship Id="rId4" Type="http://schemas.microsoft.com/office/2007/relationships/hdphoto" Target="../media/hdphoto1.wdp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ECE21926-A270-4A84-8815-BAD424B5D73B}"/>
              </a:ext>
            </a:extLst>
          </p:cNvPr>
          <p:cNvSpPr>
            <a:spLocks/>
          </p:cNvSpPr>
          <p:nvPr/>
        </p:nvSpPr>
        <p:spPr bwMode="auto">
          <a:xfrm rot="21272014">
            <a:off x="2097408" y="1799207"/>
            <a:ext cx="10144647" cy="3105549"/>
          </a:xfrm>
          <a:custGeom>
            <a:avLst/>
            <a:gdLst>
              <a:gd name="connsiteX0" fmla="*/ 9372170 w 10144647"/>
              <a:gd name="connsiteY0" fmla="*/ 2547816 h 3105549"/>
              <a:gd name="connsiteX1" fmla="*/ 9376551 w 10144647"/>
              <a:gd name="connsiteY1" fmla="*/ 2552404 h 3105549"/>
              <a:gd name="connsiteX2" fmla="*/ 9371391 w 10144647"/>
              <a:gd name="connsiteY2" fmla="*/ 2552404 h 3105549"/>
              <a:gd name="connsiteX3" fmla="*/ 7568719 w 10144647"/>
              <a:gd name="connsiteY3" fmla="*/ 44154 h 3105549"/>
              <a:gd name="connsiteX4" fmla="*/ 7647818 w 10144647"/>
              <a:gd name="connsiteY4" fmla="*/ 159525 h 3105549"/>
              <a:gd name="connsiteX5" fmla="*/ 7678780 w 10144647"/>
              <a:gd name="connsiteY5" fmla="*/ 182314 h 3105549"/>
              <a:gd name="connsiteX6" fmla="*/ 7709742 w 10144647"/>
              <a:gd name="connsiteY6" fmla="*/ 189911 h 3105549"/>
              <a:gd name="connsiteX7" fmla="*/ 7828432 w 10144647"/>
              <a:gd name="connsiteY7" fmla="*/ 364629 h 3105549"/>
              <a:gd name="connsiteX8" fmla="*/ 7880036 w 10144647"/>
              <a:gd name="connsiteY8" fmla="*/ 326647 h 3105549"/>
              <a:gd name="connsiteX9" fmla="*/ 7910998 w 10144647"/>
              <a:gd name="connsiteY9" fmla="*/ 410207 h 3105549"/>
              <a:gd name="connsiteX10" fmla="*/ 7952281 w 10144647"/>
              <a:gd name="connsiteY10" fmla="*/ 448190 h 3105549"/>
              <a:gd name="connsiteX11" fmla="*/ 7957442 w 10144647"/>
              <a:gd name="connsiteY11" fmla="*/ 372225 h 3105549"/>
              <a:gd name="connsiteX12" fmla="*/ 7941960 w 10144647"/>
              <a:gd name="connsiteY12" fmla="*/ 334243 h 3105549"/>
              <a:gd name="connsiteX13" fmla="*/ 7993564 w 10144647"/>
              <a:gd name="connsiteY13" fmla="*/ 417804 h 3105549"/>
              <a:gd name="connsiteX14" fmla="*/ 8112254 w 10144647"/>
              <a:gd name="connsiteY14" fmla="*/ 357032 h 3105549"/>
              <a:gd name="connsiteX15" fmla="*/ 8215462 w 10144647"/>
              <a:gd name="connsiteY15" fmla="*/ 281068 h 3105549"/>
              <a:gd name="connsiteX16" fmla="*/ 8328990 w 10144647"/>
              <a:gd name="connsiteY16" fmla="*/ 281068 h 3105549"/>
              <a:gd name="connsiteX17" fmla="*/ 8359952 w 10144647"/>
              <a:gd name="connsiteY17" fmla="*/ 311454 h 3105549"/>
              <a:gd name="connsiteX18" fmla="*/ 8375434 w 10144647"/>
              <a:gd name="connsiteY18" fmla="*/ 349436 h 3105549"/>
              <a:gd name="connsiteX19" fmla="*/ 8380594 w 10144647"/>
              <a:gd name="connsiteY19" fmla="*/ 501365 h 3105549"/>
              <a:gd name="connsiteX20" fmla="*/ 8478642 w 10144647"/>
              <a:gd name="connsiteY20" fmla="*/ 584926 h 3105549"/>
              <a:gd name="connsiteX21" fmla="*/ 8478642 w 10144647"/>
              <a:gd name="connsiteY21" fmla="*/ 600118 h 3105549"/>
              <a:gd name="connsiteX22" fmla="*/ 8483802 w 10144647"/>
              <a:gd name="connsiteY22" fmla="*/ 592522 h 3105549"/>
              <a:gd name="connsiteX23" fmla="*/ 8535406 w 10144647"/>
              <a:gd name="connsiteY23" fmla="*/ 455786 h 3105549"/>
              <a:gd name="connsiteX24" fmla="*/ 8561208 w 10144647"/>
              <a:gd name="connsiteY24" fmla="*/ 258279 h 3105549"/>
              <a:gd name="connsiteX25" fmla="*/ 8638614 w 10144647"/>
              <a:gd name="connsiteY25" fmla="*/ 470979 h 3105549"/>
              <a:gd name="connsiteX26" fmla="*/ 8736662 w 10144647"/>
              <a:gd name="connsiteY26" fmla="*/ 357032 h 3105549"/>
              <a:gd name="connsiteX27" fmla="*/ 8762464 w 10144647"/>
              <a:gd name="connsiteY27" fmla="*/ 387418 h 3105549"/>
              <a:gd name="connsiteX28" fmla="*/ 8752143 w 10144647"/>
              <a:gd name="connsiteY28" fmla="*/ 470979 h 3105549"/>
              <a:gd name="connsiteX29" fmla="*/ 8685058 w 10144647"/>
              <a:gd name="connsiteY29" fmla="*/ 622908 h 3105549"/>
              <a:gd name="connsiteX30" fmla="*/ 8695379 w 10144647"/>
              <a:gd name="connsiteY30" fmla="*/ 691276 h 3105549"/>
              <a:gd name="connsiteX31" fmla="*/ 8736662 w 10144647"/>
              <a:gd name="connsiteY31" fmla="*/ 638101 h 3105549"/>
              <a:gd name="connsiteX32" fmla="*/ 8814067 w 10144647"/>
              <a:gd name="connsiteY32" fmla="*/ 607715 h 3105549"/>
              <a:gd name="connsiteX33" fmla="*/ 8829549 w 10144647"/>
              <a:gd name="connsiteY33" fmla="*/ 638101 h 3105549"/>
              <a:gd name="connsiteX34" fmla="*/ 8870832 w 10144647"/>
              <a:gd name="connsiteY34" fmla="*/ 676083 h 3105549"/>
              <a:gd name="connsiteX35" fmla="*/ 8896634 w 10144647"/>
              <a:gd name="connsiteY35" fmla="*/ 516558 h 3105549"/>
              <a:gd name="connsiteX36" fmla="*/ 8927597 w 10144647"/>
              <a:gd name="connsiteY36" fmla="*/ 524154 h 3105549"/>
              <a:gd name="connsiteX37" fmla="*/ 8989521 w 10144647"/>
              <a:gd name="connsiteY37" fmla="*/ 470979 h 3105549"/>
              <a:gd name="connsiteX38" fmla="*/ 8999842 w 10144647"/>
              <a:gd name="connsiteY38" fmla="*/ 463382 h 3105549"/>
              <a:gd name="connsiteX39" fmla="*/ 9046286 w 10144647"/>
              <a:gd name="connsiteY39" fmla="*/ 372225 h 3105549"/>
              <a:gd name="connsiteX40" fmla="*/ 9082409 w 10144647"/>
              <a:gd name="connsiteY40" fmla="*/ 372225 h 3105549"/>
              <a:gd name="connsiteX41" fmla="*/ 9144333 w 10144647"/>
              <a:gd name="connsiteY41" fmla="*/ 364629 h 3105549"/>
              <a:gd name="connsiteX42" fmla="*/ 9159815 w 10144647"/>
              <a:gd name="connsiteY42" fmla="*/ 341839 h 3105549"/>
              <a:gd name="connsiteX43" fmla="*/ 9185617 w 10144647"/>
              <a:gd name="connsiteY43" fmla="*/ 432997 h 3105549"/>
              <a:gd name="connsiteX44" fmla="*/ 9268183 w 10144647"/>
              <a:gd name="connsiteY44" fmla="*/ 425400 h 3105549"/>
              <a:gd name="connsiteX45" fmla="*/ 9278504 w 10144647"/>
              <a:gd name="connsiteY45" fmla="*/ 372225 h 3105549"/>
              <a:gd name="connsiteX46" fmla="*/ 9283664 w 10144647"/>
              <a:gd name="connsiteY46" fmla="*/ 319050 h 3105549"/>
              <a:gd name="connsiteX47" fmla="*/ 9355910 w 10144647"/>
              <a:gd name="connsiteY47" fmla="*/ 303857 h 3105549"/>
              <a:gd name="connsiteX48" fmla="*/ 9350749 w 10144647"/>
              <a:gd name="connsiteY48" fmla="*/ 364629 h 3105549"/>
              <a:gd name="connsiteX49" fmla="*/ 9366231 w 10144647"/>
              <a:gd name="connsiteY49" fmla="*/ 569733 h 3105549"/>
              <a:gd name="connsiteX50" fmla="*/ 9412674 w 10144647"/>
              <a:gd name="connsiteY50" fmla="*/ 577329 h 3105549"/>
              <a:gd name="connsiteX51" fmla="*/ 9428155 w 10144647"/>
              <a:gd name="connsiteY51" fmla="*/ 364629 h 3105549"/>
              <a:gd name="connsiteX52" fmla="*/ 9629411 w 10144647"/>
              <a:gd name="connsiteY52" fmla="*/ 638101 h 3105549"/>
              <a:gd name="connsiteX53" fmla="*/ 9613930 w 10144647"/>
              <a:gd name="connsiteY53" fmla="*/ 531750 h 3105549"/>
              <a:gd name="connsiteX54" fmla="*/ 9655213 w 10144647"/>
              <a:gd name="connsiteY54" fmla="*/ 600118 h 3105549"/>
              <a:gd name="connsiteX55" fmla="*/ 9660373 w 10144647"/>
              <a:gd name="connsiteY55" fmla="*/ 524154 h 3105549"/>
              <a:gd name="connsiteX56" fmla="*/ 9660373 w 10144647"/>
              <a:gd name="connsiteY56" fmla="*/ 493768 h 3105549"/>
              <a:gd name="connsiteX57" fmla="*/ 9696496 w 10144647"/>
              <a:gd name="connsiteY57" fmla="*/ 463382 h 3105549"/>
              <a:gd name="connsiteX58" fmla="*/ 9681015 w 10144647"/>
              <a:gd name="connsiteY58" fmla="*/ 379822 h 3105549"/>
              <a:gd name="connsiteX59" fmla="*/ 9706817 w 10144647"/>
              <a:gd name="connsiteY59" fmla="*/ 372225 h 3105549"/>
              <a:gd name="connsiteX60" fmla="*/ 9722298 w 10144647"/>
              <a:gd name="connsiteY60" fmla="*/ 440593 h 3105549"/>
              <a:gd name="connsiteX61" fmla="*/ 9773902 w 10144647"/>
              <a:gd name="connsiteY61" fmla="*/ 577329 h 3105549"/>
              <a:gd name="connsiteX62" fmla="*/ 9954516 w 10144647"/>
              <a:gd name="connsiteY62" fmla="*/ 698872 h 3105549"/>
              <a:gd name="connsiteX63" fmla="*/ 9995799 w 10144647"/>
              <a:gd name="connsiteY63" fmla="*/ 729258 h 3105549"/>
              <a:gd name="connsiteX64" fmla="*/ 10052564 w 10144647"/>
              <a:gd name="connsiteY64" fmla="*/ 721661 h 3105549"/>
              <a:gd name="connsiteX65" fmla="*/ 10119649 w 10144647"/>
              <a:gd name="connsiteY65" fmla="*/ 721661 h 3105549"/>
              <a:gd name="connsiteX66" fmla="*/ 10140936 w 10144647"/>
              <a:gd name="connsiteY66" fmla="*/ 782433 h 3105549"/>
              <a:gd name="connsiteX67" fmla="*/ 10144647 w 10144647"/>
              <a:gd name="connsiteY67" fmla="*/ 791397 h 3105549"/>
              <a:gd name="connsiteX68" fmla="*/ 9969437 w 10144647"/>
              <a:gd name="connsiteY68" fmla="*/ 2622261 h 3105549"/>
              <a:gd name="connsiteX69" fmla="*/ 9943954 w 10144647"/>
              <a:gd name="connsiteY69" fmla="*/ 2592760 h 3105549"/>
              <a:gd name="connsiteX70" fmla="*/ 9742940 w 10144647"/>
              <a:gd name="connsiteY70" fmla="*/ 2537211 h 3105549"/>
              <a:gd name="connsiteX71" fmla="*/ 9572647 w 10144647"/>
              <a:gd name="connsiteY71" fmla="*/ 2560000 h 3105549"/>
              <a:gd name="connsiteX72" fmla="*/ 9392033 w 10144647"/>
              <a:gd name="connsiteY72" fmla="*/ 2453650 h 3105549"/>
              <a:gd name="connsiteX73" fmla="*/ 9379777 w 10144647"/>
              <a:gd name="connsiteY73" fmla="*/ 2503027 h 3105549"/>
              <a:gd name="connsiteX74" fmla="*/ 9372170 w 10144647"/>
              <a:gd name="connsiteY74" fmla="*/ 2547816 h 3105549"/>
              <a:gd name="connsiteX75" fmla="*/ 9364537 w 10144647"/>
              <a:gd name="connsiteY75" fmla="*/ 2539822 h 3105549"/>
              <a:gd name="connsiteX76" fmla="*/ 9350749 w 10144647"/>
              <a:gd name="connsiteY76" fmla="*/ 2567596 h 3105549"/>
              <a:gd name="connsiteX77" fmla="*/ 9324947 w 10144647"/>
              <a:gd name="connsiteY77" fmla="*/ 2742315 h 3105549"/>
              <a:gd name="connsiteX78" fmla="*/ 9268183 w 10144647"/>
              <a:gd name="connsiteY78" fmla="*/ 2438457 h 3105549"/>
              <a:gd name="connsiteX79" fmla="*/ 9257862 w 10144647"/>
              <a:gd name="connsiteY79" fmla="*/ 2597982 h 3105549"/>
              <a:gd name="connsiteX80" fmla="*/ 9206258 w 10144647"/>
              <a:gd name="connsiteY80" fmla="*/ 2666350 h 3105549"/>
              <a:gd name="connsiteX81" fmla="*/ 9097890 w 10144647"/>
              <a:gd name="connsiteY81" fmla="*/ 2597982 h 3105549"/>
              <a:gd name="connsiteX82" fmla="*/ 8948238 w 10144647"/>
              <a:gd name="connsiteY82" fmla="*/ 2575193 h 3105549"/>
              <a:gd name="connsiteX83" fmla="*/ 8912115 w 10144647"/>
              <a:gd name="connsiteY83" fmla="*/ 2491632 h 3105549"/>
              <a:gd name="connsiteX84" fmla="*/ 8819228 w 10144647"/>
              <a:gd name="connsiteY84" fmla="*/ 2597982 h 3105549"/>
              <a:gd name="connsiteX85" fmla="*/ 8700539 w 10144647"/>
              <a:gd name="connsiteY85" fmla="*/ 2134599 h 3105549"/>
              <a:gd name="connsiteX86" fmla="*/ 8669577 w 10144647"/>
              <a:gd name="connsiteY86" fmla="*/ 2294125 h 3105549"/>
              <a:gd name="connsiteX87" fmla="*/ 8628293 w 10144647"/>
              <a:gd name="connsiteY87" fmla="*/ 2370089 h 3105549"/>
              <a:gd name="connsiteX88" fmla="*/ 8581850 w 10144647"/>
              <a:gd name="connsiteY88" fmla="*/ 2392878 h 3105549"/>
              <a:gd name="connsiteX89" fmla="*/ 8504444 w 10144647"/>
              <a:gd name="connsiteY89" fmla="*/ 2461246 h 3105549"/>
              <a:gd name="connsiteX90" fmla="*/ 8385755 w 10144647"/>
              <a:gd name="connsiteY90" fmla="*/ 2461246 h 3105549"/>
              <a:gd name="connsiteX91" fmla="*/ 8277386 w 10144647"/>
              <a:gd name="connsiteY91" fmla="*/ 2385282 h 3105549"/>
              <a:gd name="connsiteX92" fmla="*/ 8251584 w 10144647"/>
              <a:gd name="connsiteY92" fmla="*/ 2385282 h 3105549"/>
              <a:gd name="connsiteX93" fmla="*/ 8205140 w 10144647"/>
              <a:gd name="connsiteY93" fmla="*/ 2499228 h 3105549"/>
              <a:gd name="connsiteX94" fmla="*/ 8230942 w 10144647"/>
              <a:gd name="connsiteY94" fmla="*/ 2658754 h 3105549"/>
              <a:gd name="connsiteX95" fmla="*/ 8132895 w 10144647"/>
              <a:gd name="connsiteY95" fmla="*/ 2544807 h 3105549"/>
              <a:gd name="connsiteX96" fmla="*/ 8107093 w 10144647"/>
              <a:gd name="connsiteY96" fmla="*/ 2468843 h 3105549"/>
              <a:gd name="connsiteX97" fmla="*/ 8050328 w 10144647"/>
              <a:gd name="connsiteY97" fmla="*/ 2582789 h 3105549"/>
              <a:gd name="connsiteX98" fmla="*/ 8019366 w 10144647"/>
              <a:gd name="connsiteY98" fmla="*/ 2423264 h 3105549"/>
              <a:gd name="connsiteX99" fmla="*/ 7983244 w 10144647"/>
              <a:gd name="connsiteY99" fmla="*/ 2597982 h 3105549"/>
              <a:gd name="connsiteX100" fmla="*/ 7916158 w 10144647"/>
              <a:gd name="connsiteY100" fmla="*/ 2400475 h 3105549"/>
              <a:gd name="connsiteX101" fmla="*/ 7926479 w 10144647"/>
              <a:gd name="connsiteY101" fmla="*/ 2567596 h 3105549"/>
              <a:gd name="connsiteX102" fmla="*/ 7874875 w 10144647"/>
              <a:gd name="connsiteY102" fmla="*/ 2628368 h 3105549"/>
              <a:gd name="connsiteX103" fmla="*/ 7565251 w 10144647"/>
              <a:gd name="connsiteY103" fmla="*/ 2491632 h 3105549"/>
              <a:gd name="connsiteX104" fmla="*/ 7482684 w 10144647"/>
              <a:gd name="connsiteY104" fmla="*/ 2552404 h 3105549"/>
              <a:gd name="connsiteX105" fmla="*/ 7410439 w 10144647"/>
              <a:gd name="connsiteY105" fmla="*/ 2370089 h 3105549"/>
              <a:gd name="connsiteX106" fmla="*/ 7343354 w 10144647"/>
              <a:gd name="connsiteY106" fmla="*/ 2324510 h 3105549"/>
              <a:gd name="connsiteX107" fmla="*/ 7358835 w 10144647"/>
              <a:gd name="connsiteY107" fmla="*/ 2810683 h 3105549"/>
              <a:gd name="connsiteX108" fmla="*/ 7302070 w 10144647"/>
              <a:gd name="connsiteY108" fmla="*/ 2590386 h 3105549"/>
              <a:gd name="connsiteX109" fmla="*/ 7276268 w 10144647"/>
              <a:gd name="connsiteY109" fmla="*/ 2544807 h 3105549"/>
              <a:gd name="connsiteX110" fmla="*/ 7245306 w 10144647"/>
              <a:gd name="connsiteY110" fmla="*/ 2590386 h 3105549"/>
              <a:gd name="connsiteX111" fmla="*/ 7209184 w 10144647"/>
              <a:gd name="connsiteY111" fmla="*/ 2681543 h 3105549"/>
              <a:gd name="connsiteX112" fmla="*/ 7105976 w 10144647"/>
              <a:gd name="connsiteY112" fmla="*/ 2689139 h 3105549"/>
              <a:gd name="connsiteX113" fmla="*/ 7049211 w 10144647"/>
              <a:gd name="connsiteY113" fmla="*/ 2970208 h 3105549"/>
              <a:gd name="connsiteX114" fmla="*/ 6976966 w 10144647"/>
              <a:gd name="connsiteY114" fmla="*/ 2932226 h 3105549"/>
              <a:gd name="connsiteX115" fmla="*/ 6966644 w 10144647"/>
              <a:gd name="connsiteY115" fmla="*/ 2856261 h 3105549"/>
              <a:gd name="connsiteX116" fmla="*/ 6951164 w 10144647"/>
              <a:gd name="connsiteY116" fmla="*/ 2727122 h 3105549"/>
              <a:gd name="connsiteX117" fmla="*/ 6946003 w 10144647"/>
              <a:gd name="connsiteY117" fmla="*/ 2689139 h 3105549"/>
              <a:gd name="connsiteX118" fmla="*/ 6868597 w 10144647"/>
              <a:gd name="connsiteY118" fmla="*/ 2575193 h 3105549"/>
              <a:gd name="connsiteX119" fmla="*/ 6755068 w 10144647"/>
              <a:gd name="connsiteY119" fmla="*/ 2446053 h 3105549"/>
              <a:gd name="connsiteX120" fmla="*/ 6739587 w 10144647"/>
              <a:gd name="connsiteY120" fmla="*/ 2628368 h 3105549"/>
              <a:gd name="connsiteX121" fmla="*/ 6641540 w 10144647"/>
              <a:gd name="connsiteY121" fmla="*/ 2552404 h 3105549"/>
              <a:gd name="connsiteX122" fmla="*/ 6615738 w 10144647"/>
              <a:gd name="connsiteY122" fmla="*/ 2529614 h 3105549"/>
              <a:gd name="connsiteX123" fmla="*/ 6558973 w 10144647"/>
              <a:gd name="connsiteY123" fmla="*/ 2499228 h 3105549"/>
              <a:gd name="connsiteX124" fmla="*/ 6548652 w 10144647"/>
              <a:gd name="connsiteY124" fmla="*/ 2499228 h 3105549"/>
              <a:gd name="connsiteX125" fmla="*/ 6460926 w 10144647"/>
              <a:gd name="connsiteY125" fmla="*/ 2597982 h 3105549"/>
              <a:gd name="connsiteX126" fmla="*/ 6393840 w 10144647"/>
              <a:gd name="connsiteY126" fmla="*/ 2613175 h 3105549"/>
              <a:gd name="connsiteX127" fmla="*/ 6337076 w 10144647"/>
              <a:gd name="connsiteY127" fmla="*/ 2628368 h 3105549"/>
              <a:gd name="connsiteX128" fmla="*/ 6321595 w 10144647"/>
              <a:gd name="connsiteY128" fmla="*/ 2408071 h 3105549"/>
              <a:gd name="connsiteX129" fmla="*/ 6316434 w 10144647"/>
              <a:gd name="connsiteY129" fmla="*/ 2408071 h 3105549"/>
              <a:gd name="connsiteX130" fmla="*/ 6306113 w 10144647"/>
              <a:gd name="connsiteY130" fmla="*/ 2423264 h 3105549"/>
              <a:gd name="connsiteX131" fmla="*/ 6295793 w 10144647"/>
              <a:gd name="connsiteY131" fmla="*/ 2423264 h 3105549"/>
              <a:gd name="connsiteX132" fmla="*/ 6264830 w 10144647"/>
              <a:gd name="connsiteY132" fmla="*/ 2392878 h 3105549"/>
              <a:gd name="connsiteX133" fmla="*/ 6249349 w 10144647"/>
              <a:gd name="connsiteY133" fmla="*/ 2415668 h 3105549"/>
              <a:gd name="connsiteX134" fmla="*/ 6104858 w 10144647"/>
              <a:gd name="connsiteY134" fmla="*/ 2499228 h 3105549"/>
              <a:gd name="connsiteX135" fmla="*/ 5981008 w 10144647"/>
              <a:gd name="connsiteY135" fmla="*/ 2575193 h 3105549"/>
              <a:gd name="connsiteX136" fmla="*/ 5898442 w 10144647"/>
              <a:gd name="connsiteY136" fmla="*/ 2560000 h 3105549"/>
              <a:gd name="connsiteX137" fmla="*/ 5857159 w 10144647"/>
              <a:gd name="connsiteY137" fmla="*/ 2446053 h 3105549"/>
              <a:gd name="connsiteX138" fmla="*/ 5836517 w 10144647"/>
              <a:gd name="connsiteY138" fmla="*/ 2597982 h 3105549"/>
              <a:gd name="connsiteX139" fmla="*/ 5826196 w 10144647"/>
              <a:gd name="connsiteY139" fmla="*/ 2651157 h 3105549"/>
              <a:gd name="connsiteX140" fmla="*/ 5728149 w 10144647"/>
              <a:gd name="connsiteY140" fmla="*/ 2749911 h 3105549"/>
              <a:gd name="connsiteX141" fmla="*/ 5666224 w 10144647"/>
              <a:gd name="connsiteY141" fmla="*/ 2856261 h 3105549"/>
              <a:gd name="connsiteX142" fmla="*/ 5640422 w 10144647"/>
              <a:gd name="connsiteY142" fmla="*/ 2711929 h 3105549"/>
              <a:gd name="connsiteX143" fmla="*/ 5640422 w 10144647"/>
              <a:gd name="connsiteY143" fmla="*/ 2552404 h 3105549"/>
              <a:gd name="connsiteX144" fmla="*/ 5588818 w 10144647"/>
              <a:gd name="connsiteY144" fmla="*/ 2856261 h 3105549"/>
              <a:gd name="connsiteX145" fmla="*/ 5423685 w 10144647"/>
              <a:gd name="connsiteY145" fmla="*/ 2240949 h 3105549"/>
              <a:gd name="connsiteX146" fmla="*/ 5413364 w 10144647"/>
              <a:gd name="connsiteY146" fmla="*/ 2408071 h 3105549"/>
              <a:gd name="connsiteX147" fmla="*/ 5372081 w 10144647"/>
              <a:gd name="connsiteY147" fmla="*/ 2339703 h 3105549"/>
              <a:gd name="connsiteX148" fmla="*/ 5253392 w 10144647"/>
              <a:gd name="connsiteY148" fmla="*/ 2666350 h 3105549"/>
              <a:gd name="connsiteX149" fmla="*/ 5248231 w 10144647"/>
              <a:gd name="connsiteY149" fmla="*/ 2514421 h 3105549"/>
              <a:gd name="connsiteX150" fmla="*/ 5175986 w 10144647"/>
              <a:gd name="connsiteY150" fmla="*/ 2484036 h 3105549"/>
              <a:gd name="connsiteX151" fmla="*/ 5124382 w 10144647"/>
              <a:gd name="connsiteY151" fmla="*/ 2377685 h 3105549"/>
              <a:gd name="connsiteX152" fmla="*/ 5077938 w 10144647"/>
              <a:gd name="connsiteY152" fmla="*/ 2522018 h 3105549"/>
              <a:gd name="connsiteX153" fmla="*/ 5062457 w 10144647"/>
              <a:gd name="connsiteY153" fmla="*/ 2613175 h 3105549"/>
              <a:gd name="connsiteX154" fmla="*/ 5016013 w 10144647"/>
              <a:gd name="connsiteY154" fmla="*/ 2567596 h 3105549"/>
              <a:gd name="connsiteX155" fmla="*/ 4943768 w 10144647"/>
              <a:gd name="connsiteY155" fmla="*/ 2704332 h 3105549"/>
              <a:gd name="connsiteX156" fmla="*/ 4887003 w 10144647"/>
              <a:gd name="connsiteY156" fmla="*/ 2734718 h 3105549"/>
              <a:gd name="connsiteX157" fmla="*/ 4830239 w 10144647"/>
              <a:gd name="connsiteY157" fmla="*/ 2818279 h 3105549"/>
              <a:gd name="connsiteX158" fmla="*/ 4845720 w 10144647"/>
              <a:gd name="connsiteY158" fmla="*/ 2970208 h 3105549"/>
              <a:gd name="connsiteX159" fmla="*/ 4830239 w 10144647"/>
              <a:gd name="connsiteY159" fmla="*/ 3030979 h 3105549"/>
              <a:gd name="connsiteX160" fmla="*/ 4773475 w 10144647"/>
              <a:gd name="connsiteY160" fmla="*/ 2681543 h 3105549"/>
              <a:gd name="connsiteX161" fmla="*/ 4721871 w 10144647"/>
              <a:gd name="connsiteY161" fmla="*/ 2947418 h 3105549"/>
              <a:gd name="connsiteX162" fmla="*/ 4711550 w 10144647"/>
              <a:gd name="connsiteY162" fmla="*/ 2818279 h 3105549"/>
              <a:gd name="connsiteX163" fmla="*/ 4654785 w 10144647"/>
              <a:gd name="connsiteY163" fmla="*/ 2742315 h 3105549"/>
              <a:gd name="connsiteX164" fmla="*/ 4603181 w 10144647"/>
              <a:gd name="connsiteY164" fmla="*/ 2711929 h 3105549"/>
              <a:gd name="connsiteX165" fmla="*/ 4546417 w 10144647"/>
              <a:gd name="connsiteY165" fmla="*/ 2651157 h 3105549"/>
              <a:gd name="connsiteX166" fmla="*/ 4546417 w 10144647"/>
              <a:gd name="connsiteY166" fmla="*/ 2734718 h 3105549"/>
              <a:gd name="connsiteX167" fmla="*/ 4469011 w 10144647"/>
              <a:gd name="connsiteY167" fmla="*/ 2841068 h 3105549"/>
              <a:gd name="connsiteX168" fmla="*/ 4463851 w 10144647"/>
              <a:gd name="connsiteY168" fmla="*/ 2635964 h 3105549"/>
              <a:gd name="connsiteX169" fmla="*/ 4438049 w 10144647"/>
              <a:gd name="connsiteY169" fmla="*/ 2575193 h 3105549"/>
              <a:gd name="connsiteX170" fmla="*/ 4412247 w 10144647"/>
              <a:gd name="connsiteY170" fmla="*/ 2597982 h 3105549"/>
              <a:gd name="connsiteX171" fmla="*/ 4329680 w 10144647"/>
              <a:gd name="connsiteY171" fmla="*/ 2628368 h 3105549"/>
              <a:gd name="connsiteX172" fmla="*/ 4278076 w 10144647"/>
              <a:gd name="connsiteY172" fmla="*/ 2673947 h 3105549"/>
              <a:gd name="connsiteX173" fmla="*/ 4278076 w 10144647"/>
              <a:gd name="connsiteY173" fmla="*/ 2666350 h 3105549"/>
              <a:gd name="connsiteX174" fmla="*/ 4231633 w 10144647"/>
              <a:gd name="connsiteY174" fmla="*/ 2567596 h 3105549"/>
              <a:gd name="connsiteX175" fmla="*/ 4190349 w 10144647"/>
              <a:gd name="connsiteY175" fmla="*/ 2666350 h 3105549"/>
              <a:gd name="connsiteX176" fmla="*/ 4169708 w 10144647"/>
              <a:gd name="connsiteY176" fmla="*/ 2825875 h 3105549"/>
              <a:gd name="connsiteX177" fmla="*/ 4149066 w 10144647"/>
              <a:gd name="connsiteY177" fmla="*/ 2871454 h 3105549"/>
              <a:gd name="connsiteX178" fmla="*/ 4138745 w 10144647"/>
              <a:gd name="connsiteY178" fmla="*/ 2818279 h 3105549"/>
              <a:gd name="connsiteX179" fmla="*/ 4128424 w 10144647"/>
              <a:gd name="connsiteY179" fmla="*/ 2742315 h 3105549"/>
              <a:gd name="connsiteX180" fmla="*/ 4112943 w 10144647"/>
              <a:gd name="connsiteY180" fmla="*/ 2803086 h 3105549"/>
              <a:gd name="connsiteX181" fmla="*/ 4004575 w 10144647"/>
              <a:gd name="connsiteY181" fmla="*/ 2992997 h 3105549"/>
              <a:gd name="connsiteX182" fmla="*/ 3978773 w 10144647"/>
              <a:gd name="connsiteY182" fmla="*/ 3015786 h 3105549"/>
              <a:gd name="connsiteX183" fmla="*/ 3968452 w 10144647"/>
              <a:gd name="connsiteY183" fmla="*/ 3015786 h 3105549"/>
              <a:gd name="connsiteX184" fmla="*/ 3963292 w 10144647"/>
              <a:gd name="connsiteY184" fmla="*/ 2803086 h 3105549"/>
              <a:gd name="connsiteX185" fmla="*/ 3973612 w 10144647"/>
              <a:gd name="connsiteY185" fmla="*/ 2765104 h 3105549"/>
              <a:gd name="connsiteX186" fmla="*/ 3994254 w 10144647"/>
              <a:gd name="connsiteY186" fmla="*/ 2719525 h 3105549"/>
              <a:gd name="connsiteX187" fmla="*/ 3963292 w 10144647"/>
              <a:gd name="connsiteY187" fmla="*/ 2658754 h 3105549"/>
              <a:gd name="connsiteX188" fmla="*/ 3922008 w 10144647"/>
              <a:gd name="connsiteY188" fmla="*/ 2696736 h 3105549"/>
              <a:gd name="connsiteX189" fmla="*/ 3865244 w 10144647"/>
              <a:gd name="connsiteY189" fmla="*/ 2886647 h 3105549"/>
              <a:gd name="connsiteX190" fmla="*/ 3854923 w 10144647"/>
              <a:gd name="connsiteY190" fmla="*/ 2681543 h 3105549"/>
              <a:gd name="connsiteX191" fmla="*/ 3839442 w 10144647"/>
              <a:gd name="connsiteY191" fmla="*/ 2620771 h 3105549"/>
              <a:gd name="connsiteX192" fmla="*/ 3798159 w 10144647"/>
              <a:gd name="connsiteY192" fmla="*/ 2666350 h 3105549"/>
              <a:gd name="connsiteX193" fmla="*/ 3787838 w 10144647"/>
              <a:gd name="connsiteY193" fmla="*/ 2841068 h 3105549"/>
              <a:gd name="connsiteX194" fmla="*/ 3792998 w 10144647"/>
              <a:gd name="connsiteY194" fmla="*/ 3030979 h 3105549"/>
              <a:gd name="connsiteX195" fmla="*/ 3741394 w 10144647"/>
              <a:gd name="connsiteY195" fmla="*/ 2803086 h 3105549"/>
              <a:gd name="connsiteX196" fmla="*/ 3607224 w 10144647"/>
              <a:gd name="connsiteY196" fmla="*/ 2818279 h 3105549"/>
              <a:gd name="connsiteX197" fmla="*/ 3571101 w 10144647"/>
              <a:gd name="connsiteY197" fmla="*/ 2795490 h 3105549"/>
              <a:gd name="connsiteX198" fmla="*/ 3519497 w 10144647"/>
              <a:gd name="connsiteY198" fmla="*/ 2886647 h 3105549"/>
              <a:gd name="connsiteX199" fmla="*/ 3519497 w 10144647"/>
              <a:gd name="connsiteY199" fmla="*/ 3008190 h 3105549"/>
              <a:gd name="connsiteX200" fmla="*/ 3483374 w 10144647"/>
              <a:gd name="connsiteY200" fmla="*/ 2879050 h 3105549"/>
              <a:gd name="connsiteX201" fmla="*/ 3426610 w 10144647"/>
              <a:gd name="connsiteY201" fmla="*/ 2985401 h 3105549"/>
              <a:gd name="connsiteX202" fmla="*/ 3395648 w 10144647"/>
              <a:gd name="connsiteY202" fmla="*/ 3015786 h 3105549"/>
              <a:gd name="connsiteX203" fmla="*/ 3380166 w 10144647"/>
              <a:gd name="connsiteY203" fmla="*/ 2970208 h 3105549"/>
              <a:gd name="connsiteX204" fmla="*/ 3349204 w 10144647"/>
              <a:gd name="connsiteY204" fmla="*/ 2810683 h 3105549"/>
              <a:gd name="connsiteX205" fmla="*/ 3292440 w 10144647"/>
              <a:gd name="connsiteY205" fmla="*/ 2856261 h 3105549"/>
              <a:gd name="connsiteX206" fmla="*/ 3297600 w 10144647"/>
              <a:gd name="connsiteY206" fmla="*/ 2719525 h 3105549"/>
              <a:gd name="connsiteX207" fmla="*/ 3173750 w 10144647"/>
              <a:gd name="connsiteY207" fmla="*/ 2841068 h 3105549"/>
              <a:gd name="connsiteX208" fmla="*/ 3122146 w 10144647"/>
              <a:gd name="connsiteY208" fmla="*/ 2841068 h 3105549"/>
              <a:gd name="connsiteX209" fmla="*/ 3106665 w 10144647"/>
              <a:gd name="connsiteY209" fmla="*/ 2757507 h 3105549"/>
              <a:gd name="connsiteX210" fmla="*/ 3075703 w 10144647"/>
              <a:gd name="connsiteY210" fmla="*/ 2613175 h 3105549"/>
              <a:gd name="connsiteX211" fmla="*/ 3075703 w 10144647"/>
              <a:gd name="connsiteY211" fmla="*/ 2719525 h 3105549"/>
              <a:gd name="connsiteX212" fmla="*/ 3049901 w 10144647"/>
              <a:gd name="connsiteY212" fmla="*/ 2704332 h 3105549"/>
              <a:gd name="connsiteX213" fmla="*/ 3008618 w 10144647"/>
              <a:gd name="connsiteY213" fmla="*/ 2719525 h 3105549"/>
              <a:gd name="connsiteX214" fmla="*/ 2915730 w 10144647"/>
              <a:gd name="connsiteY214" fmla="*/ 2863858 h 3105549"/>
              <a:gd name="connsiteX215" fmla="*/ 2874447 w 10144647"/>
              <a:gd name="connsiteY215" fmla="*/ 2955015 h 3105549"/>
              <a:gd name="connsiteX216" fmla="*/ 2817683 w 10144647"/>
              <a:gd name="connsiteY216" fmla="*/ 3068961 h 3105549"/>
              <a:gd name="connsiteX217" fmla="*/ 2760918 w 10144647"/>
              <a:gd name="connsiteY217" fmla="*/ 3099347 h 3105549"/>
              <a:gd name="connsiteX218" fmla="*/ 2688673 w 10144647"/>
              <a:gd name="connsiteY218" fmla="*/ 3076558 h 3105549"/>
              <a:gd name="connsiteX219" fmla="*/ 2575144 w 10144647"/>
              <a:gd name="connsiteY219" fmla="*/ 2947418 h 3105549"/>
              <a:gd name="connsiteX220" fmla="*/ 2533861 w 10144647"/>
              <a:gd name="connsiteY220" fmla="*/ 2879050 h 3105549"/>
              <a:gd name="connsiteX221" fmla="*/ 2440974 w 10144647"/>
              <a:gd name="connsiteY221" fmla="*/ 2825875 h 3105549"/>
              <a:gd name="connsiteX222" fmla="*/ 2430653 w 10144647"/>
              <a:gd name="connsiteY222" fmla="*/ 2818279 h 3105549"/>
              <a:gd name="connsiteX223" fmla="*/ 2260360 w 10144647"/>
              <a:gd name="connsiteY223" fmla="*/ 2780297 h 3105549"/>
              <a:gd name="connsiteX224" fmla="*/ 2177793 w 10144647"/>
              <a:gd name="connsiteY224" fmla="*/ 2810683 h 3105549"/>
              <a:gd name="connsiteX225" fmla="*/ 2090066 w 10144647"/>
              <a:gd name="connsiteY225" fmla="*/ 2909436 h 3105549"/>
              <a:gd name="connsiteX226" fmla="*/ 1976538 w 10144647"/>
              <a:gd name="connsiteY226" fmla="*/ 2917033 h 3105549"/>
              <a:gd name="connsiteX227" fmla="*/ 1935255 w 10144647"/>
              <a:gd name="connsiteY227" fmla="*/ 2734718 h 3105549"/>
              <a:gd name="connsiteX228" fmla="*/ 1930094 w 10144647"/>
              <a:gd name="connsiteY228" fmla="*/ 2704332 h 3105549"/>
              <a:gd name="connsiteX229" fmla="*/ 1904292 w 10144647"/>
              <a:gd name="connsiteY229" fmla="*/ 2605579 h 3105549"/>
              <a:gd name="connsiteX230" fmla="*/ 1816565 w 10144647"/>
              <a:gd name="connsiteY230" fmla="*/ 2597982 h 3105549"/>
              <a:gd name="connsiteX231" fmla="*/ 1775282 w 10144647"/>
              <a:gd name="connsiteY231" fmla="*/ 2719525 h 3105549"/>
              <a:gd name="connsiteX232" fmla="*/ 1749480 w 10144647"/>
              <a:gd name="connsiteY232" fmla="*/ 2962611 h 3105549"/>
              <a:gd name="connsiteX233" fmla="*/ 1666914 w 10144647"/>
              <a:gd name="connsiteY233" fmla="*/ 2780297 h 3105549"/>
              <a:gd name="connsiteX234" fmla="*/ 1574027 w 10144647"/>
              <a:gd name="connsiteY234" fmla="*/ 2886647 h 3105549"/>
              <a:gd name="connsiteX235" fmla="*/ 1574027 w 10144647"/>
              <a:gd name="connsiteY235" fmla="*/ 2734718 h 3105549"/>
              <a:gd name="connsiteX236" fmla="*/ 1610149 w 10144647"/>
              <a:gd name="connsiteY236" fmla="*/ 2415668 h 3105549"/>
              <a:gd name="connsiteX237" fmla="*/ 1470818 w 10144647"/>
              <a:gd name="connsiteY237" fmla="*/ 2453650 h 3105549"/>
              <a:gd name="connsiteX238" fmla="*/ 1424375 w 10144647"/>
              <a:gd name="connsiteY238" fmla="*/ 2430860 h 3105549"/>
              <a:gd name="connsiteX239" fmla="*/ 1408894 w 10144647"/>
              <a:gd name="connsiteY239" fmla="*/ 2491632 h 3105549"/>
              <a:gd name="connsiteX240" fmla="*/ 1398573 w 10144647"/>
              <a:gd name="connsiteY240" fmla="*/ 2734718 h 3105549"/>
              <a:gd name="connsiteX241" fmla="*/ 1383092 w 10144647"/>
              <a:gd name="connsiteY241" fmla="*/ 2582789 h 3105549"/>
              <a:gd name="connsiteX242" fmla="*/ 1248921 w 10144647"/>
              <a:gd name="connsiteY242" fmla="*/ 2749911 h 3105549"/>
              <a:gd name="connsiteX243" fmla="*/ 1233440 w 10144647"/>
              <a:gd name="connsiteY243" fmla="*/ 2749911 h 3105549"/>
              <a:gd name="connsiteX244" fmla="*/ 1176676 w 10144647"/>
              <a:gd name="connsiteY244" fmla="*/ 2689139 h 3105549"/>
              <a:gd name="connsiteX245" fmla="*/ 1073468 w 10144647"/>
              <a:gd name="connsiteY245" fmla="*/ 2727122 h 3105549"/>
              <a:gd name="connsiteX246" fmla="*/ 1042505 w 10144647"/>
              <a:gd name="connsiteY246" fmla="*/ 2795490 h 3105549"/>
              <a:gd name="connsiteX247" fmla="*/ 1027024 w 10144647"/>
              <a:gd name="connsiteY247" fmla="*/ 2825875 h 3105549"/>
              <a:gd name="connsiteX248" fmla="*/ 990901 w 10144647"/>
              <a:gd name="connsiteY248" fmla="*/ 2955015 h 3105549"/>
              <a:gd name="connsiteX249" fmla="*/ 954779 w 10144647"/>
              <a:gd name="connsiteY249" fmla="*/ 2628368 h 3105549"/>
              <a:gd name="connsiteX250" fmla="*/ 928977 w 10144647"/>
              <a:gd name="connsiteY250" fmla="*/ 2567596 h 3105549"/>
              <a:gd name="connsiteX251" fmla="*/ 913495 w 10144647"/>
              <a:gd name="connsiteY251" fmla="*/ 2605579 h 3105549"/>
              <a:gd name="connsiteX252" fmla="*/ 887693 w 10144647"/>
              <a:gd name="connsiteY252" fmla="*/ 2689139 h 3105549"/>
              <a:gd name="connsiteX253" fmla="*/ 872212 w 10144647"/>
              <a:gd name="connsiteY253" fmla="*/ 2772700 h 3105549"/>
              <a:gd name="connsiteX254" fmla="*/ 861891 w 10144647"/>
              <a:gd name="connsiteY254" fmla="*/ 2704332 h 3105549"/>
              <a:gd name="connsiteX255" fmla="*/ 763844 w 10144647"/>
              <a:gd name="connsiteY255" fmla="*/ 2575193 h 3105549"/>
              <a:gd name="connsiteX256" fmla="*/ 645155 w 10144647"/>
              <a:gd name="connsiteY256" fmla="*/ 2430860 h 3105549"/>
              <a:gd name="connsiteX257" fmla="*/ 676117 w 10144647"/>
              <a:gd name="connsiteY257" fmla="*/ 2560000 h 3105549"/>
              <a:gd name="connsiteX258" fmla="*/ 696758 w 10144647"/>
              <a:gd name="connsiteY258" fmla="*/ 2658754 h 3105549"/>
              <a:gd name="connsiteX259" fmla="*/ 655475 w 10144647"/>
              <a:gd name="connsiteY259" fmla="*/ 2597982 h 3105549"/>
              <a:gd name="connsiteX260" fmla="*/ 650315 w 10144647"/>
              <a:gd name="connsiteY260" fmla="*/ 2590386 h 3105549"/>
              <a:gd name="connsiteX261" fmla="*/ 650315 w 10144647"/>
              <a:gd name="connsiteY261" fmla="*/ 2597982 h 3105549"/>
              <a:gd name="connsiteX262" fmla="*/ 655475 w 10144647"/>
              <a:gd name="connsiteY262" fmla="*/ 2597982 h 3105549"/>
              <a:gd name="connsiteX263" fmla="*/ 650315 w 10144647"/>
              <a:gd name="connsiteY263" fmla="*/ 2734718 h 3105549"/>
              <a:gd name="connsiteX264" fmla="*/ 320049 w 10144647"/>
              <a:gd name="connsiteY264" fmla="*/ 2635964 h 3105549"/>
              <a:gd name="connsiteX265" fmla="*/ 309729 w 10144647"/>
              <a:gd name="connsiteY265" fmla="*/ 2529614 h 3105549"/>
              <a:gd name="connsiteX266" fmla="*/ 283926 w 10144647"/>
              <a:gd name="connsiteY266" fmla="*/ 2582789 h 3105549"/>
              <a:gd name="connsiteX267" fmla="*/ 278766 w 10144647"/>
              <a:gd name="connsiteY267" fmla="*/ 2514421 h 3105549"/>
              <a:gd name="connsiteX268" fmla="*/ 263285 w 10144647"/>
              <a:gd name="connsiteY268" fmla="*/ 2544807 h 3105549"/>
              <a:gd name="connsiteX269" fmla="*/ 191039 w 10144647"/>
              <a:gd name="connsiteY269" fmla="*/ 2552404 h 3105549"/>
              <a:gd name="connsiteX270" fmla="*/ 154917 w 10144647"/>
              <a:gd name="connsiteY270" fmla="*/ 2461246 h 3105549"/>
              <a:gd name="connsiteX271" fmla="*/ 103313 w 10144647"/>
              <a:gd name="connsiteY271" fmla="*/ 2408071 h 3105549"/>
              <a:gd name="connsiteX272" fmla="*/ 87831 w 10144647"/>
              <a:gd name="connsiteY272" fmla="*/ 2385282 h 3105549"/>
              <a:gd name="connsiteX273" fmla="*/ 20746 w 10144647"/>
              <a:gd name="connsiteY273" fmla="*/ 1640831 h 3105549"/>
              <a:gd name="connsiteX274" fmla="*/ 15586 w 10144647"/>
              <a:gd name="connsiteY274" fmla="*/ 1595252 h 3105549"/>
              <a:gd name="connsiteX275" fmla="*/ 36227 w 10144647"/>
              <a:gd name="connsiteY275" fmla="*/ 1488902 h 3105549"/>
              <a:gd name="connsiteX276" fmla="*/ 67190 w 10144647"/>
              <a:gd name="connsiteY276" fmla="*/ 1397745 h 3105549"/>
              <a:gd name="connsiteX277" fmla="*/ 25907 w 10144647"/>
              <a:gd name="connsiteY277" fmla="*/ 1177448 h 3105549"/>
              <a:gd name="connsiteX278" fmla="*/ 20746 w 10144647"/>
              <a:gd name="connsiteY278" fmla="*/ 903976 h 3105549"/>
              <a:gd name="connsiteX279" fmla="*/ 5265 w 10144647"/>
              <a:gd name="connsiteY279" fmla="*/ 820415 h 3105549"/>
              <a:gd name="connsiteX280" fmla="*/ 41388 w 10144647"/>
              <a:gd name="connsiteY280" fmla="*/ 736854 h 3105549"/>
              <a:gd name="connsiteX281" fmla="*/ 108473 w 10144647"/>
              <a:gd name="connsiteY281" fmla="*/ 615311 h 3105549"/>
              <a:gd name="connsiteX282" fmla="*/ 201360 w 10144647"/>
              <a:gd name="connsiteY282" fmla="*/ 805222 h 3105549"/>
              <a:gd name="connsiteX283" fmla="*/ 242643 w 10144647"/>
              <a:gd name="connsiteY283" fmla="*/ 508961 h 3105549"/>
              <a:gd name="connsiteX284" fmla="*/ 634834 w 10144647"/>
              <a:gd name="connsiteY284" fmla="*/ 660890 h 3105549"/>
              <a:gd name="connsiteX285" fmla="*/ 908335 w 10144647"/>
              <a:gd name="connsiteY285" fmla="*/ 706469 h 3105549"/>
              <a:gd name="connsiteX286" fmla="*/ 918656 w 10144647"/>
              <a:gd name="connsiteY286" fmla="*/ 630504 h 3105549"/>
              <a:gd name="connsiteX287" fmla="*/ 949618 w 10144647"/>
              <a:gd name="connsiteY287" fmla="*/ 562136 h 3105549"/>
              <a:gd name="connsiteX288" fmla="*/ 965099 w 10144647"/>
              <a:gd name="connsiteY288" fmla="*/ 432997 h 3105549"/>
              <a:gd name="connsiteX289" fmla="*/ 1006383 w 10144647"/>
              <a:gd name="connsiteY289" fmla="*/ 569733 h 3105549"/>
              <a:gd name="connsiteX290" fmla="*/ 1042505 w 10144647"/>
              <a:gd name="connsiteY290" fmla="*/ 714065 h 3105549"/>
              <a:gd name="connsiteX291" fmla="*/ 1042505 w 10144647"/>
              <a:gd name="connsiteY291" fmla="*/ 531750 h 3105549"/>
              <a:gd name="connsiteX292" fmla="*/ 1083789 w 10144647"/>
              <a:gd name="connsiteY292" fmla="*/ 470979 h 3105549"/>
              <a:gd name="connsiteX293" fmla="*/ 1202478 w 10144647"/>
              <a:gd name="connsiteY293" fmla="*/ 531750 h 3105549"/>
              <a:gd name="connsiteX294" fmla="*/ 1357290 w 10144647"/>
              <a:gd name="connsiteY294" fmla="*/ 524154 h 3105549"/>
              <a:gd name="connsiteX295" fmla="*/ 1486300 w 10144647"/>
              <a:gd name="connsiteY295" fmla="*/ 501365 h 3105549"/>
              <a:gd name="connsiteX296" fmla="*/ 1584347 w 10144647"/>
              <a:gd name="connsiteY296" fmla="*/ 706469 h 3105549"/>
              <a:gd name="connsiteX297" fmla="*/ 1599828 w 10144647"/>
              <a:gd name="connsiteY297" fmla="*/ 957151 h 3105549"/>
              <a:gd name="connsiteX298" fmla="*/ 1630791 w 10144647"/>
              <a:gd name="connsiteY298" fmla="*/ 835608 h 3105549"/>
              <a:gd name="connsiteX299" fmla="*/ 1687555 w 10144647"/>
              <a:gd name="connsiteY299" fmla="*/ 714065 h 3105549"/>
              <a:gd name="connsiteX300" fmla="*/ 1733999 w 10144647"/>
              <a:gd name="connsiteY300" fmla="*/ 676083 h 3105549"/>
              <a:gd name="connsiteX301" fmla="*/ 1780443 w 10144647"/>
              <a:gd name="connsiteY301" fmla="*/ 600118 h 3105549"/>
              <a:gd name="connsiteX302" fmla="*/ 2028142 w 10144647"/>
              <a:gd name="connsiteY302" fmla="*/ 698872 h 3105549"/>
              <a:gd name="connsiteX303" fmla="*/ 2069425 w 10144647"/>
              <a:gd name="connsiteY303" fmla="*/ 387418 h 3105549"/>
              <a:gd name="connsiteX304" fmla="*/ 2172633 w 10144647"/>
              <a:gd name="connsiteY304" fmla="*/ 531750 h 3105549"/>
              <a:gd name="connsiteX305" fmla="*/ 2198435 w 10144647"/>
              <a:gd name="connsiteY305" fmla="*/ 577329 h 3105549"/>
              <a:gd name="connsiteX306" fmla="*/ 2229397 w 10144647"/>
              <a:gd name="connsiteY306" fmla="*/ 546943 h 3105549"/>
              <a:gd name="connsiteX307" fmla="*/ 2244878 w 10144647"/>
              <a:gd name="connsiteY307" fmla="*/ 486172 h 3105549"/>
              <a:gd name="connsiteX308" fmla="*/ 2250039 w 10144647"/>
              <a:gd name="connsiteY308" fmla="*/ 486172 h 3105549"/>
              <a:gd name="connsiteX309" fmla="*/ 2255199 w 10144647"/>
              <a:gd name="connsiteY309" fmla="*/ 486172 h 3105549"/>
              <a:gd name="connsiteX310" fmla="*/ 2270680 w 10144647"/>
              <a:gd name="connsiteY310" fmla="*/ 607715 h 3105549"/>
              <a:gd name="connsiteX311" fmla="*/ 2301643 w 10144647"/>
              <a:gd name="connsiteY311" fmla="*/ 524154 h 3105549"/>
              <a:gd name="connsiteX312" fmla="*/ 2322284 w 10144647"/>
              <a:gd name="connsiteY312" fmla="*/ 524154 h 3105549"/>
              <a:gd name="connsiteX313" fmla="*/ 2327445 w 10144647"/>
              <a:gd name="connsiteY313" fmla="*/ 615311 h 3105549"/>
              <a:gd name="connsiteX314" fmla="*/ 2368728 w 10144647"/>
              <a:gd name="connsiteY314" fmla="*/ 660890 h 3105549"/>
              <a:gd name="connsiteX315" fmla="*/ 2384209 w 10144647"/>
              <a:gd name="connsiteY315" fmla="*/ 607715 h 3105549"/>
              <a:gd name="connsiteX316" fmla="*/ 2379049 w 10144647"/>
              <a:gd name="connsiteY316" fmla="*/ 524154 h 3105549"/>
              <a:gd name="connsiteX317" fmla="*/ 2451294 w 10144647"/>
              <a:gd name="connsiteY317" fmla="*/ 432997 h 3105549"/>
              <a:gd name="connsiteX318" fmla="*/ 2776400 w 10144647"/>
              <a:gd name="connsiteY318" fmla="*/ 562136 h 3105549"/>
              <a:gd name="connsiteX319" fmla="*/ 2828004 w 10144647"/>
              <a:gd name="connsiteY319" fmla="*/ 569733 h 3105549"/>
              <a:gd name="connsiteX320" fmla="*/ 2884768 w 10144647"/>
              <a:gd name="connsiteY320" fmla="*/ 638101 h 3105549"/>
              <a:gd name="connsiteX321" fmla="*/ 2957014 w 10144647"/>
              <a:gd name="connsiteY321" fmla="*/ 714065 h 3105549"/>
              <a:gd name="connsiteX322" fmla="*/ 2946693 w 10144647"/>
              <a:gd name="connsiteY322" fmla="*/ 341839 h 3105549"/>
              <a:gd name="connsiteX323" fmla="*/ 3003457 w 10144647"/>
              <a:gd name="connsiteY323" fmla="*/ 546943 h 3105549"/>
              <a:gd name="connsiteX324" fmla="*/ 3055061 w 10144647"/>
              <a:gd name="connsiteY324" fmla="*/ 539347 h 3105549"/>
              <a:gd name="connsiteX325" fmla="*/ 3086024 w 10144647"/>
              <a:gd name="connsiteY325" fmla="*/ 432997 h 3105549"/>
              <a:gd name="connsiteX326" fmla="*/ 3215034 w 10144647"/>
              <a:gd name="connsiteY326" fmla="*/ 357032 h 3105549"/>
              <a:gd name="connsiteX327" fmla="*/ 3256317 w 10144647"/>
              <a:gd name="connsiteY327" fmla="*/ 144332 h 3105549"/>
              <a:gd name="connsiteX328" fmla="*/ 3354364 w 10144647"/>
              <a:gd name="connsiteY328" fmla="*/ 212700 h 3105549"/>
              <a:gd name="connsiteX329" fmla="*/ 3323402 w 10144647"/>
              <a:gd name="connsiteY329" fmla="*/ 364629 h 3105549"/>
              <a:gd name="connsiteX330" fmla="*/ 3457572 w 10144647"/>
              <a:gd name="connsiteY330" fmla="*/ 448190 h 3105549"/>
              <a:gd name="connsiteX331" fmla="*/ 3488535 w 10144647"/>
              <a:gd name="connsiteY331" fmla="*/ 243086 h 3105549"/>
              <a:gd name="connsiteX332" fmla="*/ 3509176 w 10144647"/>
              <a:gd name="connsiteY332" fmla="*/ 250682 h 3105549"/>
              <a:gd name="connsiteX333" fmla="*/ 3504016 w 10144647"/>
              <a:gd name="connsiteY333" fmla="*/ 448190 h 3105549"/>
              <a:gd name="connsiteX334" fmla="*/ 3560780 w 10144647"/>
              <a:gd name="connsiteY334" fmla="*/ 577329 h 3105549"/>
              <a:gd name="connsiteX335" fmla="*/ 3571101 w 10144647"/>
              <a:gd name="connsiteY335" fmla="*/ 470979 h 3105549"/>
              <a:gd name="connsiteX336" fmla="*/ 3787838 w 10144647"/>
              <a:gd name="connsiteY336" fmla="*/ 562136 h 3105549"/>
              <a:gd name="connsiteX337" fmla="*/ 3880725 w 10144647"/>
              <a:gd name="connsiteY337" fmla="*/ 448190 h 3105549"/>
              <a:gd name="connsiteX338" fmla="*/ 3968452 w 10144647"/>
              <a:gd name="connsiteY338" fmla="*/ 493768 h 3105549"/>
              <a:gd name="connsiteX339" fmla="*/ 3983933 w 10144647"/>
              <a:gd name="connsiteY339" fmla="*/ 638101 h 3105549"/>
              <a:gd name="connsiteX340" fmla="*/ 4014896 w 10144647"/>
              <a:gd name="connsiteY340" fmla="*/ 554540 h 3105549"/>
              <a:gd name="connsiteX341" fmla="*/ 4014896 w 10144647"/>
              <a:gd name="connsiteY341" fmla="*/ 653293 h 3105549"/>
              <a:gd name="connsiteX342" fmla="*/ 4092302 w 10144647"/>
              <a:gd name="connsiteY342" fmla="*/ 546943 h 3105549"/>
              <a:gd name="connsiteX343" fmla="*/ 4154226 w 10144647"/>
              <a:gd name="connsiteY343" fmla="*/ 554540 h 3105549"/>
              <a:gd name="connsiteX344" fmla="*/ 4236793 w 10144647"/>
              <a:gd name="connsiteY344" fmla="*/ 554540 h 3105549"/>
              <a:gd name="connsiteX345" fmla="*/ 4298718 w 10144647"/>
              <a:gd name="connsiteY345" fmla="*/ 478575 h 3105549"/>
              <a:gd name="connsiteX346" fmla="*/ 4401926 w 10144647"/>
              <a:gd name="connsiteY346" fmla="*/ 486172 h 3105549"/>
              <a:gd name="connsiteX347" fmla="*/ 4453530 w 10144647"/>
              <a:gd name="connsiteY347" fmla="*/ 569733 h 3105549"/>
              <a:gd name="connsiteX348" fmla="*/ 4463851 w 10144647"/>
              <a:gd name="connsiteY348" fmla="*/ 501365 h 3105549"/>
              <a:gd name="connsiteX349" fmla="*/ 4520615 w 10144647"/>
              <a:gd name="connsiteY349" fmla="*/ 379822 h 3105549"/>
              <a:gd name="connsiteX350" fmla="*/ 4556738 w 10144647"/>
              <a:gd name="connsiteY350" fmla="*/ 326647 h 3105549"/>
              <a:gd name="connsiteX351" fmla="*/ 4634144 w 10144647"/>
              <a:gd name="connsiteY351" fmla="*/ 159525 h 3105549"/>
              <a:gd name="connsiteX352" fmla="*/ 4665106 w 10144647"/>
              <a:gd name="connsiteY352" fmla="*/ 311454 h 3105549"/>
              <a:gd name="connsiteX353" fmla="*/ 4670267 w 10144647"/>
              <a:gd name="connsiteY353" fmla="*/ 478575 h 3105549"/>
              <a:gd name="connsiteX354" fmla="*/ 4701229 w 10144647"/>
              <a:gd name="connsiteY354" fmla="*/ 189911 h 3105549"/>
              <a:gd name="connsiteX355" fmla="*/ 4732191 w 10144647"/>
              <a:gd name="connsiteY355" fmla="*/ 235489 h 3105549"/>
              <a:gd name="connsiteX356" fmla="*/ 4794116 w 10144647"/>
              <a:gd name="connsiteY356" fmla="*/ 554540 h 3105549"/>
              <a:gd name="connsiteX357" fmla="*/ 4799277 w 10144647"/>
              <a:gd name="connsiteY357" fmla="*/ 577329 h 3105549"/>
              <a:gd name="connsiteX358" fmla="*/ 4881843 w 10144647"/>
              <a:gd name="connsiteY358" fmla="*/ 797626 h 3105549"/>
              <a:gd name="connsiteX359" fmla="*/ 4887003 w 10144647"/>
              <a:gd name="connsiteY359" fmla="*/ 653293 h 3105549"/>
              <a:gd name="connsiteX360" fmla="*/ 4933447 w 10144647"/>
              <a:gd name="connsiteY360" fmla="*/ 729258 h 3105549"/>
              <a:gd name="connsiteX361" fmla="*/ 5052136 w 10144647"/>
              <a:gd name="connsiteY361" fmla="*/ 372225 h 3105549"/>
              <a:gd name="connsiteX362" fmla="*/ 5052136 w 10144647"/>
              <a:gd name="connsiteY362" fmla="*/ 546943 h 3105549"/>
              <a:gd name="connsiteX363" fmla="*/ 5129542 w 10144647"/>
              <a:gd name="connsiteY363" fmla="*/ 562136 h 3105549"/>
              <a:gd name="connsiteX364" fmla="*/ 5150184 w 10144647"/>
              <a:gd name="connsiteY364" fmla="*/ 638101 h 3105549"/>
              <a:gd name="connsiteX365" fmla="*/ 5181146 w 10144647"/>
              <a:gd name="connsiteY365" fmla="*/ 683679 h 3105549"/>
              <a:gd name="connsiteX366" fmla="*/ 5212109 w 10144647"/>
              <a:gd name="connsiteY366" fmla="*/ 630504 h 3105549"/>
              <a:gd name="connsiteX367" fmla="*/ 5227590 w 10144647"/>
              <a:gd name="connsiteY367" fmla="*/ 478575 h 3105549"/>
              <a:gd name="connsiteX368" fmla="*/ 5268873 w 10144647"/>
              <a:gd name="connsiteY368" fmla="*/ 440593 h 3105549"/>
              <a:gd name="connsiteX369" fmla="*/ 5320477 w 10144647"/>
              <a:gd name="connsiteY369" fmla="*/ 410207 h 3105549"/>
              <a:gd name="connsiteX370" fmla="*/ 5366921 w 10144647"/>
              <a:gd name="connsiteY370" fmla="*/ 326647 h 3105549"/>
              <a:gd name="connsiteX371" fmla="*/ 5408205 w 10144647"/>
              <a:gd name="connsiteY371" fmla="*/ 303857 h 3105549"/>
              <a:gd name="connsiteX372" fmla="*/ 5470129 w 10144647"/>
              <a:gd name="connsiteY372" fmla="*/ 220296 h 3105549"/>
              <a:gd name="connsiteX373" fmla="*/ 5454647 w 10144647"/>
              <a:gd name="connsiteY373" fmla="*/ 83560 h 3105549"/>
              <a:gd name="connsiteX374" fmla="*/ 5470129 w 10144647"/>
              <a:gd name="connsiteY374" fmla="*/ 15192 h 3105549"/>
              <a:gd name="connsiteX375" fmla="*/ 5485610 w 10144647"/>
              <a:gd name="connsiteY375" fmla="*/ 182314 h 3105549"/>
              <a:gd name="connsiteX376" fmla="*/ 5526893 w 10144647"/>
              <a:gd name="connsiteY376" fmla="*/ 349436 h 3105549"/>
              <a:gd name="connsiteX377" fmla="*/ 5583657 w 10144647"/>
              <a:gd name="connsiteY377" fmla="*/ 98753 h 3105549"/>
              <a:gd name="connsiteX378" fmla="*/ 5593978 w 10144647"/>
              <a:gd name="connsiteY378" fmla="*/ 250682 h 3105549"/>
              <a:gd name="connsiteX379" fmla="*/ 5661063 w 10144647"/>
              <a:gd name="connsiteY379" fmla="*/ 326647 h 3105549"/>
              <a:gd name="connsiteX380" fmla="*/ 5831357 w 10144647"/>
              <a:gd name="connsiteY380" fmla="*/ 205103 h 3105549"/>
              <a:gd name="connsiteX381" fmla="*/ 5826196 w 10144647"/>
              <a:gd name="connsiteY381" fmla="*/ 425400 h 3105549"/>
              <a:gd name="connsiteX382" fmla="*/ 5821036 w 10144647"/>
              <a:gd name="connsiteY382" fmla="*/ 569733 h 3105549"/>
              <a:gd name="connsiteX383" fmla="*/ 5831357 w 10144647"/>
              <a:gd name="connsiteY383" fmla="*/ 470979 h 3105549"/>
              <a:gd name="connsiteX384" fmla="*/ 5888121 w 10144647"/>
              <a:gd name="connsiteY384" fmla="*/ 448190 h 3105549"/>
              <a:gd name="connsiteX385" fmla="*/ 5965527 w 10144647"/>
              <a:gd name="connsiteY385" fmla="*/ 357032 h 3105549"/>
              <a:gd name="connsiteX386" fmla="*/ 5981008 w 10144647"/>
              <a:gd name="connsiteY386" fmla="*/ 425400 h 3105549"/>
              <a:gd name="connsiteX387" fmla="*/ 6017131 w 10144647"/>
              <a:gd name="connsiteY387" fmla="*/ 341839 h 3105549"/>
              <a:gd name="connsiteX388" fmla="*/ 6027452 w 10144647"/>
              <a:gd name="connsiteY388" fmla="*/ 349436 h 3105549"/>
              <a:gd name="connsiteX389" fmla="*/ 6068735 w 10144647"/>
              <a:gd name="connsiteY389" fmla="*/ 470979 h 3105549"/>
              <a:gd name="connsiteX390" fmla="*/ 6110018 w 10144647"/>
              <a:gd name="connsiteY390" fmla="*/ 349436 h 3105549"/>
              <a:gd name="connsiteX391" fmla="*/ 6146141 w 10144647"/>
              <a:gd name="connsiteY391" fmla="*/ 136736 h 3105549"/>
              <a:gd name="connsiteX392" fmla="*/ 6177103 w 10144647"/>
              <a:gd name="connsiteY392" fmla="*/ 273471 h 3105549"/>
              <a:gd name="connsiteX393" fmla="*/ 6187424 w 10144647"/>
              <a:gd name="connsiteY393" fmla="*/ 250682 h 3105549"/>
              <a:gd name="connsiteX394" fmla="*/ 6300953 w 10144647"/>
              <a:gd name="connsiteY394" fmla="*/ 37982 h 3105549"/>
              <a:gd name="connsiteX395" fmla="*/ 6331915 w 10144647"/>
              <a:gd name="connsiteY395" fmla="*/ 15192 h 3105549"/>
              <a:gd name="connsiteX396" fmla="*/ 6337076 w 10144647"/>
              <a:gd name="connsiteY396" fmla="*/ 22789 h 3105549"/>
              <a:gd name="connsiteX397" fmla="*/ 6337076 w 10144647"/>
              <a:gd name="connsiteY397" fmla="*/ 227893 h 3105549"/>
              <a:gd name="connsiteX398" fmla="*/ 6326755 w 10144647"/>
              <a:gd name="connsiteY398" fmla="*/ 273471 h 3105549"/>
              <a:gd name="connsiteX399" fmla="*/ 6306113 w 10144647"/>
              <a:gd name="connsiteY399" fmla="*/ 311454 h 3105549"/>
              <a:gd name="connsiteX400" fmla="*/ 6337076 w 10144647"/>
              <a:gd name="connsiteY400" fmla="*/ 357032 h 3105549"/>
              <a:gd name="connsiteX401" fmla="*/ 6373197 w 10144647"/>
              <a:gd name="connsiteY401" fmla="*/ 334243 h 3105549"/>
              <a:gd name="connsiteX402" fmla="*/ 6450604 w 10144647"/>
              <a:gd name="connsiteY402" fmla="*/ 144332 h 3105549"/>
              <a:gd name="connsiteX403" fmla="*/ 6450604 w 10144647"/>
              <a:gd name="connsiteY403" fmla="*/ 281068 h 3105549"/>
              <a:gd name="connsiteX404" fmla="*/ 6466086 w 10144647"/>
              <a:gd name="connsiteY404" fmla="*/ 417804 h 3105549"/>
              <a:gd name="connsiteX405" fmla="*/ 6512530 w 10144647"/>
              <a:gd name="connsiteY405" fmla="*/ 0 h 3105549"/>
              <a:gd name="connsiteX406" fmla="*/ 6558973 w 10144647"/>
              <a:gd name="connsiteY406" fmla="*/ 235489 h 3105549"/>
              <a:gd name="connsiteX407" fmla="*/ 6589936 w 10144647"/>
              <a:gd name="connsiteY407" fmla="*/ 182314 h 3105549"/>
              <a:gd name="connsiteX408" fmla="*/ 6662181 w 10144647"/>
              <a:gd name="connsiteY408" fmla="*/ 174718 h 3105549"/>
              <a:gd name="connsiteX409" fmla="*/ 6734426 w 10144647"/>
              <a:gd name="connsiteY409" fmla="*/ 235489 h 3105549"/>
              <a:gd name="connsiteX410" fmla="*/ 6775710 w 10144647"/>
              <a:gd name="connsiteY410" fmla="*/ 91157 h 3105549"/>
              <a:gd name="connsiteX411" fmla="*/ 6853116 w 10144647"/>
              <a:gd name="connsiteY411" fmla="*/ 91157 h 3105549"/>
              <a:gd name="connsiteX412" fmla="*/ 6878918 w 10144647"/>
              <a:gd name="connsiteY412" fmla="*/ 37982 h 3105549"/>
              <a:gd name="connsiteX413" fmla="*/ 6925362 w 10144647"/>
              <a:gd name="connsiteY413" fmla="*/ 60771 h 3105549"/>
              <a:gd name="connsiteX414" fmla="*/ 6956324 w 10144647"/>
              <a:gd name="connsiteY414" fmla="*/ 220296 h 3105549"/>
              <a:gd name="connsiteX415" fmla="*/ 7013088 w 10144647"/>
              <a:gd name="connsiteY415" fmla="*/ 144332 h 3105549"/>
              <a:gd name="connsiteX416" fmla="*/ 6997607 w 10144647"/>
              <a:gd name="connsiteY416" fmla="*/ 410207 h 3105549"/>
              <a:gd name="connsiteX417" fmla="*/ 7105976 w 10144647"/>
              <a:gd name="connsiteY417" fmla="*/ 296261 h 3105549"/>
              <a:gd name="connsiteX418" fmla="*/ 7121456 w 10144647"/>
              <a:gd name="connsiteY418" fmla="*/ 243086 h 3105549"/>
              <a:gd name="connsiteX419" fmla="*/ 7157580 w 10144647"/>
              <a:gd name="connsiteY419" fmla="*/ 182314 h 3105549"/>
              <a:gd name="connsiteX420" fmla="*/ 7188542 w 10144647"/>
              <a:gd name="connsiteY420" fmla="*/ 205103 h 3105549"/>
              <a:gd name="connsiteX421" fmla="*/ 7188542 w 10144647"/>
              <a:gd name="connsiteY421" fmla="*/ 349436 h 3105549"/>
              <a:gd name="connsiteX422" fmla="*/ 7147258 w 10144647"/>
              <a:gd name="connsiteY422" fmla="*/ 364629 h 3105549"/>
              <a:gd name="connsiteX423" fmla="*/ 7224664 w 10144647"/>
              <a:gd name="connsiteY423" fmla="*/ 508961 h 3105549"/>
              <a:gd name="connsiteX424" fmla="*/ 7229825 w 10144647"/>
              <a:gd name="connsiteY424" fmla="*/ 311454 h 3105549"/>
              <a:gd name="connsiteX425" fmla="*/ 7322712 w 10144647"/>
              <a:gd name="connsiteY425" fmla="*/ 296261 h 3105549"/>
              <a:gd name="connsiteX426" fmla="*/ 7384637 w 10144647"/>
              <a:gd name="connsiteY426" fmla="*/ 273471 h 3105549"/>
              <a:gd name="connsiteX427" fmla="*/ 7431080 w 10144647"/>
              <a:gd name="connsiteY427" fmla="*/ 174718 h 3105549"/>
              <a:gd name="connsiteX428" fmla="*/ 7482684 w 10144647"/>
              <a:gd name="connsiteY428" fmla="*/ 75964 h 3105549"/>
              <a:gd name="connsiteX429" fmla="*/ 7518808 w 10144647"/>
              <a:gd name="connsiteY429" fmla="*/ 60771 h 3105549"/>
              <a:gd name="connsiteX430" fmla="*/ 7568719 w 10144647"/>
              <a:gd name="connsiteY430" fmla="*/ 44154 h 310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</a:cxnLst>
            <a:rect l="l" t="t" r="r" b="b"/>
            <a:pathLst>
              <a:path w="10144647" h="3105549">
                <a:moveTo>
                  <a:pt x="9372170" y="2547816"/>
                </a:moveTo>
                <a:lnTo>
                  <a:pt x="9376551" y="2552404"/>
                </a:lnTo>
                <a:cubicBezTo>
                  <a:pt x="9376551" y="2552404"/>
                  <a:pt x="9376551" y="2552404"/>
                  <a:pt x="9371391" y="2552404"/>
                </a:cubicBezTo>
                <a:close/>
                <a:moveTo>
                  <a:pt x="7568719" y="44154"/>
                </a:moveTo>
                <a:cubicBezTo>
                  <a:pt x="7611051" y="39881"/>
                  <a:pt x="7632337" y="74065"/>
                  <a:pt x="7647818" y="159525"/>
                </a:cubicBezTo>
                <a:cubicBezTo>
                  <a:pt x="7652978" y="197507"/>
                  <a:pt x="7652978" y="212700"/>
                  <a:pt x="7678780" y="182314"/>
                </a:cubicBezTo>
                <a:cubicBezTo>
                  <a:pt x="7683940" y="182314"/>
                  <a:pt x="7699422" y="189911"/>
                  <a:pt x="7709742" y="189911"/>
                </a:cubicBezTo>
                <a:cubicBezTo>
                  <a:pt x="7751026" y="205103"/>
                  <a:pt x="7823271" y="311454"/>
                  <a:pt x="7828432" y="364629"/>
                </a:cubicBezTo>
                <a:cubicBezTo>
                  <a:pt x="7849073" y="372225"/>
                  <a:pt x="7859394" y="334243"/>
                  <a:pt x="7880036" y="326647"/>
                </a:cubicBezTo>
                <a:cubicBezTo>
                  <a:pt x="7890356" y="357032"/>
                  <a:pt x="7895516" y="387418"/>
                  <a:pt x="7910998" y="410207"/>
                </a:cubicBezTo>
                <a:cubicBezTo>
                  <a:pt x="7921318" y="432997"/>
                  <a:pt x="7931640" y="455786"/>
                  <a:pt x="7952281" y="448190"/>
                </a:cubicBezTo>
                <a:cubicBezTo>
                  <a:pt x="7972922" y="432997"/>
                  <a:pt x="7962602" y="395014"/>
                  <a:pt x="7957442" y="372225"/>
                </a:cubicBezTo>
                <a:cubicBezTo>
                  <a:pt x="7952281" y="357032"/>
                  <a:pt x="7947120" y="349436"/>
                  <a:pt x="7941960" y="334243"/>
                </a:cubicBezTo>
                <a:cubicBezTo>
                  <a:pt x="7988404" y="326647"/>
                  <a:pt x="7983244" y="379822"/>
                  <a:pt x="7993564" y="417804"/>
                </a:cubicBezTo>
                <a:cubicBezTo>
                  <a:pt x="8019366" y="334243"/>
                  <a:pt x="8081291" y="349436"/>
                  <a:pt x="8112254" y="357032"/>
                </a:cubicBezTo>
                <a:cubicBezTo>
                  <a:pt x="8163858" y="364629"/>
                  <a:pt x="8189660" y="319050"/>
                  <a:pt x="8215462" y="281068"/>
                </a:cubicBezTo>
                <a:cubicBezTo>
                  <a:pt x="8267066" y="205103"/>
                  <a:pt x="8277386" y="205103"/>
                  <a:pt x="8328990" y="281068"/>
                </a:cubicBezTo>
                <a:cubicBezTo>
                  <a:pt x="8339311" y="296261"/>
                  <a:pt x="8344472" y="311454"/>
                  <a:pt x="8359952" y="311454"/>
                </a:cubicBezTo>
                <a:cubicBezTo>
                  <a:pt x="8375434" y="311454"/>
                  <a:pt x="8380594" y="319050"/>
                  <a:pt x="8375434" y="349436"/>
                </a:cubicBezTo>
                <a:cubicBezTo>
                  <a:pt x="8359952" y="417804"/>
                  <a:pt x="8365113" y="425400"/>
                  <a:pt x="8380594" y="501365"/>
                </a:cubicBezTo>
                <a:cubicBezTo>
                  <a:pt x="8447679" y="463382"/>
                  <a:pt x="8473481" y="486172"/>
                  <a:pt x="8478642" y="584926"/>
                </a:cubicBezTo>
                <a:cubicBezTo>
                  <a:pt x="8478642" y="592522"/>
                  <a:pt x="8473481" y="600118"/>
                  <a:pt x="8478642" y="600118"/>
                </a:cubicBezTo>
                <a:cubicBezTo>
                  <a:pt x="8483802" y="607715"/>
                  <a:pt x="8483802" y="600118"/>
                  <a:pt x="8483802" y="592522"/>
                </a:cubicBezTo>
                <a:cubicBezTo>
                  <a:pt x="8519925" y="562136"/>
                  <a:pt x="8535406" y="516558"/>
                  <a:pt x="8535406" y="455786"/>
                </a:cubicBezTo>
                <a:cubicBezTo>
                  <a:pt x="8530246" y="387418"/>
                  <a:pt x="8488963" y="303857"/>
                  <a:pt x="8561208" y="258279"/>
                </a:cubicBezTo>
                <a:cubicBezTo>
                  <a:pt x="8576689" y="319050"/>
                  <a:pt x="8628293" y="364629"/>
                  <a:pt x="8638614" y="470979"/>
                </a:cubicBezTo>
                <a:cubicBezTo>
                  <a:pt x="8654095" y="372225"/>
                  <a:pt x="8710860" y="402611"/>
                  <a:pt x="8736662" y="357032"/>
                </a:cubicBezTo>
                <a:cubicBezTo>
                  <a:pt x="8741822" y="341839"/>
                  <a:pt x="8762464" y="372225"/>
                  <a:pt x="8762464" y="387418"/>
                </a:cubicBezTo>
                <a:cubicBezTo>
                  <a:pt x="8757303" y="410207"/>
                  <a:pt x="8788266" y="448190"/>
                  <a:pt x="8752143" y="470979"/>
                </a:cubicBezTo>
                <a:cubicBezTo>
                  <a:pt x="8710860" y="493768"/>
                  <a:pt x="8685058" y="554540"/>
                  <a:pt x="8685058" y="622908"/>
                </a:cubicBezTo>
                <a:cubicBezTo>
                  <a:pt x="8685058" y="645697"/>
                  <a:pt x="8669577" y="683679"/>
                  <a:pt x="8695379" y="691276"/>
                </a:cubicBezTo>
                <a:cubicBezTo>
                  <a:pt x="8716020" y="698872"/>
                  <a:pt x="8731501" y="668486"/>
                  <a:pt x="8736662" y="638101"/>
                </a:cubicBezTo>
                <a:cubicBezTo>
                  <a:pt x="8752143" y="569733"/>
                  <a:pt x="8783105" y="584926"/>
                  <a:pt x="8814067" y="607715"/>
                </a:cubicBezTo>
                <a:cubicBezTo>
                  <a:pt x="8819228" y="615311"/>
                  <a:pt x="8824388" y="630504"/>
                  <a:pt x="8829549" y="638101"/>
                </a:cubicBezTo>
                <a:cubicBezTo>
                  <a:pt x="8834709" y="653293"/>
                  <a:pt x="8845030" y="676083"/>
                  <a:pt x="8870832" y="676083"/>
                </a:cubicBezTo>
                <a:cubicBezTo>
                  <a:pt x="8855351" y="615311"/>
                  <a:pt x="8891474" y="569733"/>
                  <a:pt x="8896634" y="516558"/>
                </a:cubicBezTo>
                <a:cubicBezTo>
                  <a:pt x="8906955" y="478575"/>
                  <a:pt x="8912115" y="546943"/>
                  <a:pt x="8927597" y="524154"/>
                </a:cubicBezTo>
                <a:cubicBezTo>
                  <a:pt x="8948238" y="501365"/>
                  <a:pt x="8963719" y="478575"/>
                  <a:pt x="8989521" y="470979"/>
                </a:cubicBezTo>
                <a:cubicBezTo>
                  <a:pt x="8994682" y="470979"/>
                  <a:pt x="8999842" y="470979"/>
                  <a:pt x="8999842" y="463382"/>
                </a:cubicBezTo>
                <a:cubicBezTo>
                  <a:pt x="8999842" y="417804"/>
                  <a:pt x="9025644" y="395014"/>
                  <a:pt x="9046286" y="372225"/>
                </a:cubicBezTo>
                <a:cubicBezTo>
                  <a:pt x="9061767" y="357032"/>
                  <a:pt x="9077248" y="357032"/>
                  <a:pt x="9082409" y="372225"/>
                </a:cubicBezTo>
                <a:cubicBezTo>
                  <a:pt x="9108211" y="470979"/>
                  <a:pt x="9123692" y="402611"/>
                  <a:pt x="9144333" y="364629"/>
                </a:cubicBezTo>
                <a:cubicBezTo>
                  <a:pt x="9149494" y="357032"/>
                  <a:pt x="9154654" y="349436"/>
                  <a:pt x="9159815" y="341839"/>
                </a:cubicBezTo>
                <a:cubicBezTo>
                  <a:pt x="9190777" y="364629"/>
                  <a:pt x="9154654" y="425400"/>
                  <a:pt x="9185617" y="432997"/>
                </a:cubicBezTo>
                <a:cubicBezTo>
                  <a:pt x="9211419" y="440593"/>
                  <a:pt x="9242381" y="432997"/>
                  <a:pt x="9268183" y="425400"/>
                </a:cubicBezTo>
                <a:cubicBezTo>
                  <a:pt x="9288825" y="410207"/>
                  <a:pt x="9293985" y="395014"/>
                  <a:pt x="9278504" y="372225"/>
                </a:cubicBezTo>
                <a:cubicBezTo>
                  <a:pt x="9268183" y="357032"/>
                  <a:pt x="9252702" y="341839"/>
                  <a:pt x="9283664" y="319050"/>
                </a:cubicBezTo>
                <a:cubicBezTo>
                  <a:pt x="9304306" y="303857"/>
                  <a:pt x="9324947" y="273471"/>
                  <a:pt x="9355910" y="303857"/>
                </a:cubicBezTo>
                <a:cubicBezTo>
                  <a:pt x="9376551" y="326647"/>
                  <a:pt x="9355910" y="341839"/>
                  <a:pt x="9350749" y="364629"/>
                </a:cubicBezTo>
                <a:cubicBezTo>
                  <a:pt x="9330108" y="432997"/>
                  <a:pt x="9350749" y="493768"/>
                  <a:pt x="9366231" y="569733"/>
                </a:cubicBezTo>
                <a:cubicBezTo>
                  <a:pt x="9392033" y="493768"/>
                  <a:pt x="9407514" y="516558"/>
                  <a:pt x="9412674" y="577329"/>
                </a:cubicBezTo>
                <a:cubicBezTo>
                  <a:pt x="9448797" y="508961"/>
                  <a:pt x="9386872" y="425400"/>
                  <a:pt x="9428155" y="364629"/>
                </a:cubicBezTo>
                <a:cubicBezTo>
                  <a:pt x="9469439" y="577329"/>
                  <a:pt x="9526203" y="645697"/>
                  <a:pt x="9629411" y="638101"/>
                </a:cubicBezTo>
                <a:cubicBezTo>
                  <a:pt x="9598449" y="607715"/>
                  <a:pt x="9613930" y="569733"/>
                  <a:pt x="9613930" y="531750"/>
                </a:cubicBezTo>
                <a:cubicBezTo>
                  <a:pt x="9639732" y="539347"/>
                  <a:pt x="9634571" y="584926"/>
                  <a:pt x="9655213" y="600118"/>
                </a:cubicBezTo>
                <a:cubicBezTo>
                  <a:pt x="9665534" y="577329"/>
                  <a:pt x="9655213" y="546943"/>
                  <a:pt x="9660373" y="524154"/>
                </a:cubicBezTo>
                <a:cubicBezTo>
                  <a:pt x="9660373" y="516558"/>
                  <a:pt x="9660373" y="501365"/>
                  <a:pt x="9660373" y="493768"/>
                </a:cubicBezTo>
                <a:cubicBezTo>
                  <a:pt x="9655213" y="440593"/>
                  <a:pt x="9701657" y="516558"/>
                  <a:pt x="9696496" y="463382"/>
                </a:cubicBezTo>
                <a:cubicBezTo>
                  <a:pt x="9691336" y="432997"/>
                  <a:pt x="9681015" y="410207"/>
                  <a:pt x="9681015" y="379822"/>
                </a:cubicBezTo>
                <a:cubicBezTo>
                  <a:pt x="9681015" y="357032"/>
                  <a:pt x="9696496" y="364629"/>
                  <a:pt x="9706817" y="372225"/>
                </a:cubicBezTo>
                <a:cubicBezTo>
                  <a:pt x="9722298" y="387418"/>
                  <a:pt x="9722298" y="417804"/>
                  <a:pt x="9722298" y="440593"/>
                </a:cubicBezTo>
                <a:cubicBezTo>
                  <a:pt x="9706817" y="516558"/>
                  <a:pt x="9742940" y="539347"/>
                  <a:pt x="9773902" y="577329"/>
                </a:cubicBezTo>
                <a:cubicBezTo>
                  <a:pt x="9830667" y="645697"/>
                  <a:pt x="9882271" y="698872"/>
                  <a:pt x="9954516" y="698872"/>
                </a:cubicBezTo>
                <a:cubicBezTo>
                  <a:pt x="9969997" y="698872"/>
                  <a:pt x="10006120" y="645697"/>
                  <a:pt x="9995799" y="729258"/>
                </a:cubicBezTo>
                <a:cubicBezTo>
                  <a:pt x="10016441" y="729258"/>
                  <a:pt x="10037083" y="767240"/>
                  <a:pt x="10052564" y="721661"/>
                </a:cubicBezTo>
                <a:cubicBezTo>
                  <a:pt x="10073205" y="660890"/>
                  <a:pt x="10099007" y="676083"/>
                  <a:pt x="10119649" y="721661"/>
                </a:cubicBezTo>
                <a:cubicBezTo>
                  <a:pt x="10127389" y="740653"/>
                  <a:pt x="10133840" y="761543"/>
                  <a:pt x="10140936" y="782433"/>
                </a:cubicBezTo>
                <a:lnTo>
                  <a:pt x="10144647" y="791397"/>
                </a:lnTo>
                <a:lnTo>
                  <a:pt x="9969437" y="2622261"/>
                </a:lnTo>
                <a:lnTo>
                  <a:pt x="9943954" y="2592760"/>
                </a:lnTo>
                <a:cubicBezTo>
                  <a:pt x="9884205" y="2540060"/>
                  <a:pt x="9816475" y="2525816"/>
                  <a:pt x="9742940" y="2537211"/>
                </a:cubicBezTo>
                <a:cubicBezTo>
                  <a:pt x="9686175" y="2544807"/>
                  <a:pt x="9629411" y="2560000"/>
                  <a:pt x="9572647" y="2560000"/>
                </a:cubicBezTo>
                <a:cubicBezTo>
                  <a:pt x="9500401" y="2560000"/>
                  <a:pt x="9438476" y="2537211"/>
                  <a:pt x="9392033" y="2453650"/>
                </a:cubicBezTo>
                <a:cubicBezTo>
                  <a:pt x="9381712" y="2468843"/>
                  <a:pt x="9380422" y="2485935"/>
                  <a:pt x="9379777" y="2503027"/>
                </a:cubicBezTo>
                <a:lnTo>
                  <a:pt x="9372170" y="2547816"/>
                </a:lnTo>
                <a:lnTo>
                  <a:pt x="9364537" y="2539822"/>
                </a:lnTo>
                <a:cubicBezTo>
                  <a:pt x="9355587" y="2536261"/>
                  <a:pt x="9354620" y="2556202"/>
                  <a:pt x="9350749" y="2567596"/>
                </a:cubicBezTo>
                <a:cubicBezTo>
                  <a:pt x="9345589" y="2620771"/>
                  <a:pt x="9335268" y="2673947"/>
                  <a:pt x="9324947" y="2742315"/>
                </a:cubicBezTo>
                <a:cubicBezTo>
                  <a:pt x="9304306" y="2635964"/>
                  <a:pt x="9288825" y="2544807"/>
                  <a:pt x="9268183" y="2438457"/>
                </a:cubicBezTo>
                <a:cubicBezTo>
                  <a:pt x="9247541" y="2499228"/>
                  <a:pt x="9247541" y="2552404"/>
                  <a:pt x="9257862" y="2597982"/>
                </a:cubicBezTo>
                <a:cubicBezTo>
                  <a:pt x="9263023" y="2666350"/>
                  <a:pt x="9242381" y="2681543"/>
                  <a:pt x="9206258" y="2666350"/>
                </a:cubicBezTo>
                <a:cubicBezTo>
                  <a:pt x="9164975" y="2658754"/>
                  <a:pt x="9134013" y="2620771"/>
                  <a:pt x="9097890" y="2597982"/>
                </a:cubicBezTo>
                <a:cubicBezTo>
                  <a:pt x="9051446" y="2560000"/>
                  <a:pt x="9010163" y="2529614"/>
                  <a:pt x="8948238" y="2575193"/>
                </a:cubicBezTo>
                <a:cubicBezTo>
                  <a:pt x="8922436" y="2597982"/>
                  <a:pt x="8927597" y="2529614"/>
                  <a:pt x="8912115" y="2491632"/>
                </a:cubicBezTo>
                <a:cubicBezTo>
                  <a:pt x="8886313" y="2544807"/>
                  <a:pt x="8834709" y="2544807"/>
                  <a:pt x="8819228" y="2597982"/>
                </a:cubicBezTo>
                <a:cubicBezTo>
                  <a:pt x="8746983" y="2468843"/>
                  <a:pt x="8669577" y="2339703"/>
                  <a:pt x="8700539" y="2134599"/>
                </a:cubicBezTo>
                <a:cubicBezTo>
                  <a:pt x="8654095" y="2180178"/>
                  <a:pt x="8669577" y="2240949"/>
                  <a:pt x="8669577" y="2294125"/>
                </a:cubicBezTo>
                <a:cubicBezTo>
                  <a:pt x="8674737" y="2347300"/>
                  <a:pt x="8674737" y="2385282"/>
                  <a:pt x="8628293" y="2370089"/>
                </a:cubicBezTo>
                <a:cubicBezTo>
                  <a:pt x="8612812" y="2370089"/>
                  <a:pt x="8597331" y="2392878"/>
                  <a:pt x="8581850" y="2392878"/>
                </a:cubicBezTo>
                <a:cubicBezTo>
                  <a:pt x="8545727" y="2392878"/>
                  <a:pt x="8571529" y="2514421"/>
                  <a:pt x="8504444" y="2461246"/>
                </a:cubicBezTo>
                <a:cubicBezTo>
                  <a:pt x="8473481" y="2438457"/>
                  <a:pt x="8427038" y="2461246"/>
                  <a:pt x="8385755" y="2461246"/>
                </a:cubicBezTo>
                <a:cubicBezTo>
                  <a:pt x="8339311" y="2461246"/>
                  <a:pt x="8303188" y="2438457"/>
                  <a:pt x="8277386" y="2385282"/>
                </a:cubicBezTo>
                <a:cubicBezTo>
                  <a:pt x="8267066" y="2377685"/>
                  <a:pt x="8256744" y="2362493"/>
                  <a:pt x="8251584" y="2385282"/>
                </a:cubicBezTo>
                <a:cubicBezTo>
                  <a:pt x="8246424" y="2430860"/>
                  <a:pt x="8194820" y="2438457"/>
                  <a:pt x="8205140" y="2499228"/>
                </a:cubicBezTo>
                <a:cubicBezTo>
                  <a:pt x="8215462" y="2552404"/>
                  <a:pt x="8220622" y="2605579"/>
                  <a:pt x="8230942" y="2658754"/>
                </a:cubicBezTo>
                <a:cubicBezTo>
                  <a:pt x="8169018" y="2658754"/>
                  <a:pt x="8122574" y="2658754"/>
                  <a:pt x="8132895" y="2544807"/>
                </a:cubicBezTo>
                <a:cubicBezTo>
                  <a:pt x="8132895" y="2514421"/>
                  <a:pt x="8117414" y="2491632"/>
                  <a:pt x="8107093" y="2468843"/>
                </a:cubicBezTo>
                <a:cubicBezTo>
                  <a:pt x="8076130" y="2499228"/>
                  <a:pt x="8065810" y="2544807"/>
                  <a:pt x="8050328" y="2582789"/>
                </a:cubicBezTo>
                <a:cubicBezTo>
                  <a:pt x="8045168" y="2529614"/>
                  <a:pt x="8050328" y="2468843"/>
                  <a:pt x="8019366" y="2423264"/>
                </a:cubicBezTo>
                <a:cubicBezTo>
                  <a:pt x="8009046" y="2484036"/>
                  <a:pt x="8009046" y="2537211"/>
                  <a:pt x="7983244" y="2597982"/>
                </a:cubicBezTo>
                <a:cubicBezTo>
                  <a:pt x="7967762" y="2514421"/>
                  <a:pt x="8009046" y="2408071"/>
                  <a:pt x="7916158" y="2400475"/>
                </a:cubicBezTo>
                <a:cubicBezTo>
                  <a:pt x="7916158" y="2453650"/>
                  <a:pt x="7916158" y="2514421"/>
                  <a:pt x="7926479" y="2567596"/>
                </a:cubicBezTo>
                <a:cubicBezTo>
                  <a:pt x="7936800" y="2643561"/>
                  <a:pt x="7916158" y="2651157"/>
                  <a:pt x="7874875" y="2628368"/>
                </a:cubicBezTo>
                <a:cubicBezTo>
                  <a:pt x="7771667" y="2590386"/>
                  <a:pt x="7668459" y="2537211"/>
                  <a:pt x="7565251" y="2491632"/>
                </a:cubicBezTo>
                <a:cubicBezTo>
                  <a:pt x="7508486" y="2468843"/>
                  <a:pt x="7508486" y="2468843"/>
                  <a:pt x="7482684" y="2552404"/>
                </a:cubicBezTo>
                <a:cubicBezTo>
                  <a:pt x="7487845" y="2468843"/>
                  <a:pt x="7415600" y="2453650"/>
                  <a:pt x="7410439" y="2370089"/>
                </a:cubicBezTo>
                <a:cubicBezTo>
                  <a:pt x="7410439" y="2339703"/>
                  <a:pt x="7369156" y="2332107"/>
                  <a:pt x="7343354" y="2324510"/>
                </a:cubicBezTo>
                <a:cubicBezTo>
                  <a:pt x="7338194" y="2476439"/>
                  <a:pt x="7348514" y="2635964"/>
                  <a:pt x="7358835" y="2810683"/>
                </a:cubicBezTo>
                <a:cubicBezTo>
                  <a:pt x="7322712" y="2727122"/>
                  <a:pt x="7327872" y="2651157"/>
                  <a:pt x="7302070" y="2590386"/>
                </a:cubicBezTo>
                <a:cubicBezTo>
                  <a:pt x="7291750" y="2575193"/>
                  <a:pt x="7291750" y="2552404"/>
                  <a:pt x="7276268" y="2544807"/>
                </a:cubicBezTo>
                <a:cubicBezTo>
                  <a:pt x="7255627" y="2544807"/>
                  <a:pt x="7250466" y="2575193"/>
                  <a:pt x="7245306" y="2590386"/>
                </a:cubicBezTo>
                <a:cubicBezTo>
                  <a:pt x="7234986" y="2620771"/>
                  <a:pt x="7224664" y="2651157"/>
                  <a:pt x="7209184" y="2681543"/>
                </a:cubicBezTo>
                <a:cubicBezTo>
                  <a:pt x="7178221" y="2757507"/>
                  <a:pt x="7152419" y="2757507"/>
                  <a:pt x="7105976" y="2689139"/>
                </a:cubicBezTo>
                <a:cubicBezTo>
                  <a:pt x="7075013" y="2780297"/>
                  <a:pt x="7038890" y="2863858"/>
                  <a:pt x="7049211" y="2970208"/>
                </a:cubicBezTo>
                <a:cubicBezTo>
                  <a:pt x="7018248" y="2970208"/>
                  <a:pt x="6997607" y="2955015"/>
                  <a:pt x="6976966" y="2932226"/>
                </a:cubicBezTo>
                <a:cubicBezTo>
                  <a:pt x="6961484" y="2924629"/>
                  <a:pt x="6940842" y="2901840"/>
                  <a:pt x="6966644" y="2856261"/>
                </a:cubicBezTo>
                <a:cubicBezTo>
                  <a:pt x="6982125" y="2825875"/>
                  <a:pt x="7002768" y="2765104"/>
                  <a:pt x="6951164" y="2727122"/>
                </a:cubicBezTo>
                <a:cubicBezTo>
                  <a:pt x="6946003" y="2727122"/>
                  <a:pt x="6946003" y="2704332"/>
                  <a:pt x="6946003" y="2689139"/>
                </a:cubicBezTo>
                <a:cubicBezTo>
                  <a:pt x="6935682" y="2628368"/>
                  <a:pt x="6925362" y="2582789"/>
                  <a:pt x="6868597" y="2575193"/>
                </a:cubicBezTo>
                <a:cubicBezTo>
                  <a:pt x="6822154" y="2575193"/>
                  <a:pt x="6791191" y="2514421"/>
                  <a:pt x="6755068" y="2446053"/>
                </a:cubicBezTo>
                <a:cubicBezTo>
                  <a:pt x="6760228" y="2522018"/>
                  <a:pt x="6682822" y="2544807"/>
                  <a:pt x="6739587" y="2628368"/>
                </a:cubicBezTo>
                <a:cubicBezTo>
                  <a:pt x="6687983" y="2628368"/>
                  <a:pt x="6641540" y="2651157"/>
                  <a:pt x="6641540" y="2552404"/>
                </a:cubicBezTo>
                <a:cubicBezTo>
                  <a:pt x="6641540" y="2529614"/>
                  <a:pt x="6631218" y="2529614"/>
                  <a:pt x="6615738" y="2529614"/>
                </a:cubicBezTo>
                <a:cubicBezTo>
                  <a:pt x="6595096" y="2529614"/>
                  <a:pt x="6569294" y="2544807"/>
                  <a:pt x="6558973" y="2499228"/>
                </a:cubicBezTo>
                <a:cubicBezTo>
                  <a:pt x="6558973" y="2499228"/>
                  <a:pt x="6553812" y="2491632"/>
                  <a:pt x="6548652" y="2499228"/>
                </a:cubicBezTo>
                <a:cubicBezTo>
                  <a:pt x="6522850" y="2529614"/>
                  <a:pt x="6476406" y="2529614"/>
                  <a:pt x="6460926" y="2597982"/>
                </a:cubicBezTo>
                <a:cubicBezTo>
                  <a:pt x="6445444" y="2666350"/>
                  <a:pt x="6429963" y="2673947"/>
                  <a:pt x="6393840" y="2613175"/>
                </a:cubicBezTo>
                <a:cubicBezTo>
                  <a:pt x="6368038" y="2575193"/>
                  <a:pt x="6368038" y="2575193"/>
                  <a:pt x="6337076" y="2628368"/>
                </a:cubicBezTo>
                <a:cubicBezTo>
                  <a:pt x="6331915" y="2560000"/>
                  <a:pt x="6326755" y="2484036"/>
                  <a:pt x="6321595" y="2408071"/>
                </a:cubicBezTo>
                <a:cubicBezTo>
                  <a:pt x="6321595" y="2408071"/>
                  <a:pt x="6316434" y="2408071"/>
                  <a:pt x="6316434" y="2408071"/>
                </a:cubicBezTo>
                <a:cubicBezTo>
                  <a:pt x="6311274" y="2415668"/>
                  <a:pt x="6311274" y="2415668"/>
                  <a:pt x="6306113" y="2423264"/>
                </a:cubicBezTo>
                <a:cubicBezTo>
                  <a:pt x="6300953" y="2423264"/>
                  <a:pt x="6300953" y="2423264"/>
                  <a:pt x="6295793" y="2423264"/>
                </a:cubicBezTo>
                <a:cubicBezTo>
                  <a:pt x="6285472" y="2408071"/>
                  <a:pt x="6306113" y="2347300"/>
                  <a:pt x="6264830" y="2392878"/>
                </a:cubicBezTo>
                <a:cubicBezTo>
                  <a:pt x="6259670" y="2400475"/>
                  <a:pt x="6254509" y="2408071"/>
                  <a:pt x="6249349" y="2415668"/>
                </a:cubicBezTo>
                <a:cubicBezTo>
                  <a:pt x="6218387" y="2506825"/>
                  <a:pt x="6166783" y="2522018"/>
                  <a:pt x="6104858" y="2499228"/>
                </a:cubicBezTo>
                <a:cubicBezTo>
                  <a:pt x="6048093" y="2468843"/>
                  <a:pt x="6017131" y="2544807"/>
                  <a:pt x="5981008" y="2575193"/>
                </a:cubicBezTo>
                <a:cubicBezTo>
                  <a:pt x="5944885" y="2605579"/>
                  <a:pt x="5919083" y="2613175"/>
                  <a:pt x="5898442" y="2560000"/>
                </a:cubicBezTo>
                <a:cubicBezTo>
                  <a:pt x="5888121" y="2522018"/>
                  <a:pt x="5872640" y="2491632"/>
                  <a:pt x="5857159" y="2446053"/>
                </a:cubicBezTo>
                <a:cubicBezTo>
                  <a:pt x="5836517" y="2499228"/>
                  <a:pt x="5836517" y="2552404"/>
                  <a:pt x="5836517" y="2597982"/>
                </a:cubicBezTo>
                <a:cubicBezTo>
                  <a:pt x="5836517" y="2620771"/>
                  <a:pt x="5841677" y="2658754"/>
                  <a:pt x="5826196" y="2651157"/>
                </a:cubicBezTo>
                <a:cubicBezTo>
                  <a:pt x="5759111" y="2613175"/>
                  <a:pt x="5753951" y="2704332"/>
                  <a:pt x="5728149" y="2749911"/>
                </a:cubicBezTo>
                <a:cubicBezTo>
                  <a:pt x="5707507" y="2787893"/>
                  <a:pt x="5702347" y="2871454"/>
                  <a:pt x="5666224" y="2856261"/>
                </a:cubicBezTo>
                <a:cubicBezTo>
                  <a:pt x="5624941" y="2841068"/>
                  <a:pt x="5640422" y="2765104"/>
                  <a:pt x="5640422" y="2711929"/>
                </a:cubicBezTo>
                <a:cubicBezTo>
                  <a:pt x="5635261" y="2658754"/>
                  <a:pt x="5640422" y="2613175"/>
                  <a:pt x="5640422" y="2552404"/>
                </a:cubicBezTo>
                <a:cubicBezTo>
                  <a:pt x="5588818" y="2651157"/>
                  <a:pt x="5619780" y="2757507"/>
                  <a:pt x="5588818" y="2856261"/>
                </a:cubicBezTo>
                <a:cubicBezTo>
                  <a:pt x="5599139" y="2620771"/>
                  <a:pt x="5490770" y="2453650"/>
                  <a:pt x="5423685" y="2240949"/>
                </a:cubicBezTo>
                <a:cubicBezTo>
                  <a:pt x="5408204" y="2309317"/>
                  <a:pt x="5413364" y="2354896"/>
                  <a:pt x="5413364" y="2408071"/>
                </a:cubicBezTo>
                <a:cubicBezTo>
                  <a:pt x="5392723" y="2392878"/>
                  <a:pt x="5392723" y="2354896"/>
                  <a:pt x="5372081" y="2339703"/>
                </a:cubicBezTo>
                <a:cubicBezTo>
                  <a:pt x="5335958" y="2446053"/>
                  <a:pt x="5315317" y="2567596"/>
                  <a:pt x="5253392" y="2666350"/>
                </a:cubicBezTo>
                <a:cubicBezTo>
                  <a:pt x="5237911" y="2613175"/>
                  <a:pt x="5258552" y="2567596"/>
                  <a:pt x="5248231" y="2514421"/>
                </a:cubicBezTo>
                <a:cubicBezTo>
                  <a:pt x="5212109" y="2582789"/>
                  <a:pt x="5191467" y="2537211"/>
                  <a:pt x="5175986" y="2484036"/>
                </a:cubicBezTo>
                <a:cubicBezTo>
                  <a:pt x="5160505" y="2446053"/>
                  <a:pt x="5155344" y="2370089"/>
                  <a:pt x="5124382" y="2377685"/>
                </a:cubicBezTo>
                <a:cubicBezTo>
                  <a:pt x="5077938" y="2385282"/>
                  <a:pt x="5083099" y="2461246"/>
                  <a:pt x="5077938" y="2522018"/>
                </a:cubicBezTo>
                <a:cubicBezTo>
                  <a:pt x="5072778" y="2552404"/>
                  <a:pt x="5083099" y="2582789"/>
                  <a:pt x="5062457" y="2613175"/>
                </a:cubicBezTo>
                <a:cubicBezTo>
                  <a:pt x="5031495" y="2651157"/>
                  <a:pt x="5026334" y="2605579"/>
                  <a:pt x="5016013" y="2567596"/>
                </a:cubicBezTo>
                <a:cubicBezTo>
                  <a:pt x="4990211" y="2620771"/>
                  <a:pt x="4964409" y="2658754"/>
                  <a:pt x="4943768" y="2704332"/>
                </a:cubicBezTo>
                <a:cubicBezTo>
                  <a:pt x="4928287" y="2734718"/>
                  <a:pt x="4907645" y="2749911"/>
                  <a:pt x="4887003" y="2734718"/>
                </a:cubicBezTo>
                <a:cubicBezTo>
                  <a:pt x="4819918" y="2696736"/>
                  <a:pt x="4830239" y="2772700"/>
                  <a:pt x="4830239" y="2818279"/>
                </a:cubicBezTo>
                <a:cubicBezTo>
                  <a:pt x="4830239" y="2871454"/>
                  <a:pt x="4840560" y="2917033"/>
                  <a:pt x="4845720" y="2970208"/>
                </a:cubicBezTo>
                <a:cubicBezTo>
                  <a:pt x="4850881" y="2992997"/>
                  <a:pt x="4850881" y="3008190"/>
                  <a:pt x="4830239" y="3030979"/>
                </a:cubicBezTo>
                <a:cubicBezTo>
                  <a:pt x="4809597" y="2917033"/>
                  <a:pt x="4825079" y="2787893"/>
                  <a:pt x="4773475" y="2681543"/>
                </a:cubicBezTo>
                <a:cubicBezTo>
                  <a:pt x="4747673" y="2765104"/>
                  <a:pt x="4747673" y="2863858"/>
                  <a:pt x="4721871" y="2947418"/>
                </a:cubicBezTo>
                <a:cubicBezTo>
                  <a:pt x="4706390" y="2901840"/>
                  <a:pt x="4706389" y="2863858"/>
                  <a:pt x="4711550" y="2818279"/>
                </a:cubicBezTo>
                <a:cubicBezTo>
                  <a:pt x="4721872" y="2757507"/>
                  <a:pt x="4675427" y="2749911"/>
                  <a:pt x="4654785" y="2742315"/>
                </a:cubicBezTo>
                <a:cubicBezTo>
                  <a:pt x="4639304" y="2727122"/>
                  <a:pt x="4618663" y="2727122"/>
                  <a:pt x="4603181" y="2711929"/>
                </a:cubicBezTo>
                <a:cubicBezTo>
                  <a:pt x="4603181" y="2658754"/>
                  <a:pt x="4551577" y="2696736"/>
                  <a:pt x="4546417" y="2651157"/>
                </a:cubicBezTo>
                <a:cubicBezTo>
                  <a:pt x="4546417" y="2673947"/>
                  <a:pt x="4546417" y="2704332"/>
                  <a:pt x="4546417" y="2734718"/>
                </a:cubicBezTo>
                <a:cubicBezTo>
                  <a:pt x="4505134" y="2727122"/>
                  <a:pt x="4499973" y="2787893"/>
                  <a:pt x="4469011" y="2841068"/>
                </a:cubicBezTo>
                <a:cubicBezTo>
                  <a:pt x="4458690" y="2765104"/>
                  <a:pt x="4432888" y="2704332"/>
                  <a:pt x="4463851" y="2635964"/>
                </a:cubicBezTo>
                <a:cubicBezTo>
                  <a:pt x="4479332" y="2597982"/>
                  <a:pt x="4453530" y="2582789"/>
                  <a:pt x="4438049" y="2575193"/>
                </a:cubicBezTo>
                <a:cubicBezTo>
                  <a:pt x="4417407" y="2552404"/>
                  <a:pt x="4417407" y="2582789"/>
                  <a:pt x="4412247" y="2597982"/>
                </a:cubicBezTo>
                <a:cubicBezTo>
                  <a:pt x="4391605" y="2666350"/>
                  <a:pt x="4370963" y="2666350"/>
                  <a:pt x="4329680" y="2628368"/>
                </a:cubicBezTo>
                <a:cubicBezTo>
                  <a:pt x="4298719" y="2597982"/>
                  <a:pt x="4303878" y="2666350"/>
                  <a:pt x="4278076" y="2673947"/>
                </a:cubicBezTo>
                <a:cubicBezTo>
                  <a:pt x="4278076" y="2673947"/>
                  <a:pt x="4278076" y="2673947"/>
                  <a:pt x="4278076" y="2666350"/>
                </a:cubicBezTo>
                <a:cubicBezTo>
                  <a:pt x="4267755" y="2628368"/>
                  <a:pt x="4267755" y="2560000"/>
                  <a:pt x="4231633" y="2567596"/>
                </a:cubicBezTo>
                <a:cubicBezTo>
                  <a:pt x="4195510" y="2567596"/>
                  <a:pt x="4195510" y="2628368"/>
                  <a:pt x="4190349" y="2666350"/>
                </a:cubicBezTo>
                <a:cubicBezTo>
                  <a:pt x="4185189" y="2719525"/>
                  <a:pt x="4180029" y="2772700"/>
                  <a:pt x="4169708" y="2825875"/>
                </a:cubicBezTo>
                <a:cubicBezTo>
                  <a:pt x="4169708" y="2848665"/>
                  <a:pt x="4169708" y="2879050"/>
                  <a:pt x="4149066" y="2871454"/>
                </a:cubicBezTo>
                <a:cubicBezTo>
                  <a:pt x="4133585" y="2871454"/>
                  <a:pt x="4133585" y="2841068"/>
                  <a:pt x="4138745" y="2818279"/>
                </a:cubicBezTo>
                <a:cubicBezTo>
                  <a:pt x="4149066" y="2795490"/>
                  <a:pt x="4133585" y="2780297"/>
                  <a:pt x="4128424" y="2742315"/>
                </a:cubicBezTo>
                <a:cubicBezTo>
                  <a:pt x="4118104" y="2772700"/>
                  <a:pt x="4118104" y="2787893"/>
                  <a:pt x="4112943" y="2803086"/>
                </a:cubicBezTo>
                <a:cubicBezTo>
                  <a:pt x="4107783" y="2901840"/>
                  <a:pt x="4087141" y="2985401"/>
                  <a:pt x="4004575" y="2992997"/>
                </a:cubicBezTo>
                <a:cubicBezTo>
                  <a:pt x="3994254" y="2992997"/>
                  <a:pt x="3989094" y="3008190"/>
                  <a:pt x="3978773" y="3015786"/>
                </a:cubicBezTo>
                <a:cubicBezTo>
                  <a:pt x="3973612" y="3015786"/>
                  <a:pt x="3973612" y="3015786"/>
                  <a:pt x="3968452" y="3015786"/>
                </a:cubicBezTo>
                <a:cubicBezTo>
                  <a:pt x="3989094" y="2939822"/>
                  <a:pt x="4004575" y="2871454"/>
                  <a:pt x="3963292" y="2803086"/>
                </a:cubicBezTo>
                <a:cubicBezTo>
                  <a:pt x="3958131" y="2787893"/>
                  <a:pt x="3952971" y="2765104"/>
                  <a:pt x="3973612" y="2765104"/>
                </a:cubicBezTo>
                <a:cubicBezTo>
                  <a:pt x="3994254" y="2765104"/>
                  <a:pt x="3999414" y="2749911"/>
                  <a:pt x="3994254" y="2719525"/>
                </a:cubicBezTo>
                <a:cubicBezTo>
                  <a:pt x="3989094" y="2689139"/>
                  <a:pt x="3983933" y="2666350"/>
                  <a:pt x="3963292" y="2658754"/>
                </a:cubicBezTo>
                <a:cubicBezTo>
                  <a:pt x="3942650" y="2651157"/>
                  <a:pt x="3932329" y="2673947"/>
                  <a:pt x="3922008" y="2696736"/>
                </a:cubicBezTo>
                <a:cubicBezTo>
                  <a:pt x="3906527" y="2757507"/>
                  <a:pt x="3885886" y="2818279"/>
                  <a:pt x="3865244" y="2886647"/>
                </a:cubicBezTo>
                <a:cubicBezTo>
                  <a:pt x="3844602" y="2810683"/>
                  <a:pt x="3860084" y="2749911"/>
                  <a:pt x="3854923" y="2681543"/>
                </a:cubicBezTo>
                <a:cubicBezTo>
                  <a:pt x="3849763" y="2658754"/>
                  <a:pt x="3854923" y="2628368"/>
                  <a:pt x="3839442" y="2620771"/>
                </a:cubicBezTo>
                <a:cubicBezTo>
                  <a:pt x="3818800" y="2613175"/>
                  <a:pt x="3803319" y="2643561"/>
                  <a:pt x="3798159" y="2666350"/>
                </a:cubicBezTo>
                <a:cubicBezTo>
                  <a:pt x="3777517" y="2719525"/>
                  <a:pt x="3777517" y="2780297"/>
                  <a:pt x="3787838" y="2841068"/>
                </a:cubicBezTo>
                <a:cubicBezTo>
                  <a:pt x="3792998" y="2901840"/>
                  <a:pt x="3798159" y="2962611"/>
                  <a:pt x="3792998" y="3030979"/>
                </a:cubicBezTo>
                <a:cubicBezTo>
                  <a:pt x="3756876" y="2962611"/>
                  <a:pt x="3767196" y="2879050"/>
                  <a:pt x="3741394" y="2803086"/>
                </a:cubicBezTo>
                <a:cubicBezTo>
                  <a:pt x="3700111" y="2909436"/>
                  <a:pt x="3653668" y="2879050"/>
                  <a:pt x="3607224" y="2818279"/>
                </a:cubicBezTo>
                <a:cubicBezTo>
                  <a:pt x="3596903" y="2803086"/>
                  <a:pt x="3576262" y="2772700"/>
                  <a:pt x="3571101" y="2795490"/>
                </a:cubicBezTo>
                <a:cubicBezTo>
                  <a:pt x="3560780" y="2833472"/>
                  <a:pt x="3509176" y="2825875"/>
                  <a:pt x="3519497" y="2886647"/>
                </a:cubicBezTo>
                <a:cubicBezTo>
                  <a:pt x="3524658" y="2924629"/>
                  <a:pt x="3519497" y="2962611"/>
                  <a:pt x="3519497" y="3008190"/>
                </a:cubicBezTo>
                <a:cubicBezTo>
                  <a:pt x="3493695" y="2977804"/>
                  <a:pt x="3504016" y="2917033"/>
                  <a:pt x="3483374" y="2879050"/>
                </a:cubicBezTo>
                <a:cubicBezTo>
                  <a:pt x="3452412" y="2901840"/>
                  <a:pt x="3452412" y="2962611"/>
                  <a:pt x="3426610" y="2985401"/>
                </a:cubicBezTo>
                <a:cubicBezTo>
                  <a:pt x="3416289" y="3000594"/>
                  <a:pt x="3411129" y="3023383"/>
                  <a:pt x="3395648" y="3015786"/>
                </a:cubicBezTo>
                <a:cubicBezTo>
                  <a:pt x="3375006" y="3015786"/>
                  <a:pt x="3385327" y="2985401"/>
                  <a:pt x="3380166" y="2970208"/>
                </a:cubicBezTo>
                <a:cubicBezTo>
                  <a:pt x="3369846" y="2917033"/>
                  <a:pt x="3359525" y="2863858"/>
                  <a:pt x="3349204" y="2810683"/>
                </a:cubicBezTo>
                <a:cubicBezTo>
                  <a:pt x="3323402" y="2818279"/>
                  <a:pt x="3323402" y="2871454"/>
                  <a:pt x="3292440" y="2856261"/>
                </a:cubicBezTo>
                <a:cubicBezTo>
                  <a:pt x="3297600" y="2818279"/>
                  <a:pt x="3302760" y="2772700"/>
                  <a:pt x="3297600" y="2719525"/>
                </a:cubicBezTo>
                <a:cubicBezTo>
                  <a:pt x="3261477" y="2780297"/>
                  <a:pt x="3225354" y="2825875"/>
                  <a:pt x="3173750" y="2841068"/>
                </a:cubicBezTo>
                <a:cubicBezTo>
                  <a:pt x="3158269" y="2848665"/>
                  <a:pt x="3137628" y="2863858"/>
                  <a:pt x="3122146" y="2841068"/>
                </a:cubicBezTo>
                <a:cubicBezTo>
                  <a:pt x="3101505" y="2818279"/>
                  <a:pt x="3101505" y="2795490"/>
                  <a:pt x="3106665" y="2757507"/>
                </a:cubicBezTo>
                <a:cubicBezTo>
                  <a:pt x="3111826" y="2711929"/>
                  <a:pt x="3132467" y="2651157"/>
                  <a:pt x="3075703" y="2613175"/>
                </a:cubicBezTo>
                <a:cubicBezTo>
                  <a:pt x="3075703" y="2651157"/>
                  <a:pt x="3075703" y="2689139"/>
                  <a:pt x="3075703" y="2719525"/>
                </a:cubicBezTo>
                <a:cubicBezTo>
                  <a:pt x="3060222" y="2727122"/>
                  <a:pt x="3055061" y="2711929"/>
                  <a:pt x="3049901" y="2704332"/>
                </a:cubicBezTo>
                <a:cubicBezTo>
                  <a:pt x="3029259" y="2673947"/>
                  <a:pt x="3008618" y="2666350"/>
                  <a:pt x="3008618" y="2719525"/>
                </a:cubicBezTo>
                <a:cubicBezTo>
                  <a:pt x="3008618" y="2810683"/>
                  <a:pt x="2957014" y="2841068"/>
                  <a:pt x="2915730" y="2863858"/>
                </a:cubicBezTo>
                <a:cubicBezTo>
                  <a:pt x="2879608" y="2886647"/>
                  <a:pt x="2874447" y="2909436"/>
                  <a:pt x="2874447" y="2955015"/>
                </a:cubicBezTo>
                <a:cubicBezTo>
                  <a:pt x="2884768" y="3023383"/>
                  <a:pt x="2869287" y="3061365"/>
                  <a:pt x="2817683" y="3068961"/>
                </a:cubicBezTo>
                <a:cubicBezTo>
                  <a:pt x="2797041" y="3068961"/>
                  <a:pt x="2781560" y="3091751"/>
                  <a:pt x="2760918" y="3099347"/>
                </a:cubicBezTo>
                <a:cubicBezTo>
                  <a:pt x="2735116" y="3106944"/>
                  <a:pt x="2698994" y="3114540"/>
                  <a:pt x="2688673" y="3076558"/>
                </a:cubicBezTo>
                <a:cubicBezTo>
                  <a:pt x="2673192" y="2992997"/>
                  <a:pt x="2626748" y="2970208"/>
                  <a:pt x="2575144" y="2947418"/>
                </a:cubicBezTo>
                <a:cubicBezTo>
                  <a:pt x="2554502" y="2932226"/>
                  <a:pt x="2539021" y="2924629"/>
                  <a:pt x="2533861" y="2879050"/>
                </a:cubicBezTo>
                <a:cubicBezTo>
                  <a:pt x="2523540" y="2765104"/>
                  <a:pt x="2508059" y="2757507"/>
                  <a:pt x="2440974" y="2825875"/>
                </a:cubicBezTo>
                <a:cubicBezTo>
                  <a:pt x="2435813" y="2825875"/>
                  <a:pt x="2430653" y="2825875"/>
                  <a:pt x="2430653" y="2818279"/>
                </a:cubicBezTo>
                <a:cubicBezTo>
                  <a:pt x="2363568" y="2704332"/>
                  <a:pt x="2348086" y="2704332"/>
                  <a:pt x="2260360" y="2780297"/>
                </a:cubicBezTo>
                <a:cubicBezTo>
                  <a:pt x="2234558" y="2803086"/>
                  <a:pt x="2213916" y="2833472"/>
                  <a:pt x="2177793" y="2810683"/>
                </a:cubicBezTo>
                <a:cubicBezTo>
                  <a:pt x="2151991" y="2795490"/>
                  <a:pt x="2110708" y="2856261"/>
                  <a:pt x="2090066" y="2909436"/>
                </a:cubicBezTo>
                <a:cubicBezTo>
                  <a:pt x="2043623" y="3000594"/>
                  <a:pt x="2033302" y="2977804"/>
                  <a:pt x="1976538" y="2917033"/>
                </a:cubicBezTo>
                <a:cubicBezTo>
                  <a:pt x="1924934" y="2856261"/>
                  <a:pt x="1945575" y="2795490"/>
                  <a:pt x="1935255" y="2734718"/>
                </a:cubicBezTo>
                <a:cubicBezTo>
                  <a:pt x="1935255" y="2727122"/>
                  <a:pt x="1935255" y="2711929"/>
                  <a:pt x="1930094" y="2704332"/>
                </a:cubicBezTo>
                <a:cubicBezTo>
                  <a:pt x="1919773" y="2666350"/>
                  <a:pt x="1919773" y="2582789"/>
                  <a:pt x="1904292" y="2605579"/>
                </a:cubicBezTo>
                <a:cubicBezTo>
                  <a:pt x="1863009" y="2643561"/>
                  <a:pt x="1847528" y="2529614"/>
                  <a:pt x="1816565" y="2597982"/>
                </a:cubicBezTo>
                <a:cubicBezTo>
                  <a:pt x="1795924" y="2635964"/>
                  <a:pt x="1775282" y="2673947"/>
                  <a:pt x="1775282" y="2719525"/>
                </a:cubicBezTo>
                <a:cubicBezTo>
                  <a:pt x="1770122" y="2803086"/>
                  <a:pt x="1816565" y="2894243"/>
                  <a:pt x="1749480" y="2962611"/>
                </a:cubicBezTo>
                <a:cubicBezTo>
                  <a:pt x="1739159" y="2894243"/>
                  <a:pt x="1692716" y="2848665"/>
                  <a:pt x="1666914" y="2780297"/>
                </a:cubicBezTo>
                <a:cubicBezTo>
                  <a:pt x="1651433" y="2848665"/>
                  <a:pt x="1574027" y="2780297"/>
                  <a:pt x="1574027" y="2886647"/>
                </a:cubicBezTo>
                <a:cubicBezTo>
                  <a:pt x="1543064" y="2825875"/>
                  <a:pt x="1527583" y="2795490"/>
                  <a:pt x="1574027" y="2734718"/>
                </a:cubicBezTo>
                <a:cubicBezTo>
                  <a:pt x="1635951" y="2658754"/>
                  <a:pt x="1651433" y="2529614"/>
                  <a:pt x="1610149" y="2415668"/>
                </a:cubicBezTo>
                <a:cubicBezTo>
                  <a:pt x="1579187" y="2537211"/>
                  <a:pt x="1537904" y="2552404"/>
                  <a:pt x="1470818" y="2453650"/>
                </a:cubicBezTo>
                <a:cubicBezTo>
                  <a:pt x="1455337" y="2430860"/>
                  <a:pt x="1445017" y="2415668"/>
                  <a:pt x="1424375" y="2430860"/>
                </a:cubicBezTo>
                <a:cubicBezTo>
                  <a:pt x="1403733" y="2446053"/>
                  <a:pt x="1398573" y="2468843"/>
                  <a:pt x="1408894" y="2491632"/>
                </a:cubicBezTo>
                <a:cubicBezTo>
                  <a:pt x="1460498" y="2575193"/>
                  <a:pt x="1419215" y="2651157"/>
                  <a:pt x="1398573" y="2734718"/>
                </a:cubicBezTo>
                <a:cubicBezTo>
                  <a:pt x="1393412" y="2689139"/>
                  <a:pt x="1388252" y="2643561"/>
                  <a:pt x="1383092" y="2582789"/>
                </a:cubicBezTo>
                <a:cubicBezTo>
                  <a:pt x="1346969" y="2666350"/>
                  <a:pt x="1254082" y="2628368"/>
                  <a:pt x="1248921" y="2749911"/>
                </a:cubicBezTo>
                <a:cubicBezTo>
                  <a:pt x="1243761" y="2749911"/>
                  <a:pt x="1238601" y="2749911"/>
                  <a:pt x="1233440" y="2749911"/>
                </a:cubicBezTo>
                <a:cubicBezTo>
                  <a:pt x="1233440" y="2689139"/>
                  <a:pt x="1212799" y="2681543"/>
                  <a:pt x="1176676" y="2689139"/>
                </a:cubicBezTo>
                <a:cubicBezTo>
                  <a:pt x="1140553" y="2696736"/>
                  <a:pt x="1109590" y="2719525"/>
                  <a:pt x="1073468" y="2727122"/>
                </a:cubicBezTo>
                <a:cubicBezTo>
                  <a:pt x="1063147" y="2727122"/>
                  <a:pt x="1001222" y="2711929"/>
                  <a:pt x="1042505" y="2795490"/>
                </a:cubicBezTo>
                <a:cubicBezTo>
                  <a:pt x="1047666" y="2803086"/>
                  <a:pt x="1037345" y="2818279"/>
                  <a:pt x="1027024" y="2825875"/>
                </a:cubicBezTo>
                <a:cubicBezTo>
                  <a:pt x="996062" y="2848665"/>
                  <a:pt x="970260" y="2871454"/>
                  <a:pt x="990901" y="2955015"/>
                </a:cubicBezTo>
                <a:cubicBezTo>
                  <a:pt x="934137" y="2841068"/>
                  <a:pt x="980580" y="2727122"/>
                  <a:pt x="954779" y="2628368"/>
                </a:cubicBezTo>
                <a:cubicBezTo>
                  <a:pt x="949618" y="2605579"/>
                  <a:pt x="944458" y="2575193"/>
                  <a:pt x="928977" y="2567596"/>
                </a:cubicBezTo>
                <a:cubicBezTo>
                  <a:pt x="908335" y="2552404"/>
                  <a:pt x="918656" y="2590386"/>
                  <a:pt x="913495" y="2605579"/>
                </a:cubicBezTo>
                <a:cubicBezTo>
                  <a:pt x="887693" y="2651157"/>
                  <a:pt x="887693" y="2643561"/>
                  <a:pt x="887693" y="2689139"/>
                </a:cubicBezTo>
                <a:cubicBezTo>
                  <a:pt x="887693" y="2719525"/>
                  <a:pt x="898014" y="2742315"/>
                  <a:pt x="872212" y="2772700"/>
                </a:cubicBezTo>
                <a:cubicBezTo>
                  <a:pt x="872212" y="2749911"/>
                  <a:pt x="867052" y="2727122"/>
                  <a:pt x="861891" y="2704332"/>
                </a:cubicBezTo>
                <a:cubicBezTo>
                  <a:pt x="856731" y="2620771"/>
                  <a:pt x="820608" y="2567596"/>
                  <a:pt x="763844" y="2575193"/>
                </a:cubicBezTo>
                <a:cubicBezTo>
                  <a:pt x="696758" y="2575193"/>
                  <a:pt x="655475" y="2537211"/>
                  <a:pt x="645155" y="2430860"/>
                </a:cubicBezTo>
                <a:cubicBezTo>
                  <a:pt x="639994" y="2491632"/>
                  <a:pt x="629673" y="2537211"/>
                  <a:pt x="676117" y="2560000"/>
                </a:cubicBezTo>
                <a:cubicBezTo>
                  <a:pt x="717400" y="2575193"/>
                  <a:pt x="701919" y="2620771"/>
                  <a:pt x="696758" y="2658754"/>
                </a:cubicBezTo>
                <a:cubicBezTo>
                  <a:pt x="670957" y="2651157"/>
                  <a:pt x="681277" y="2597982"/>
                  <a:pt x="655475" y="2597982"/>
                </a:cubicBezTo>
                <a:cubicBezTo>
                  <a:pt x="655475" y="2597982"/>
                  <a:pt x="650315" y="2590386"/>
                  <a:pt x="650315" y="2590386"/>
                </a:cubicBezTo>
                <a:cubicBezTo>
                  <a:pt x="650315" y="2590386"/>
                  <a:pt x="645155" y="2590386"/>
                  <a:pt x="650315" y="2597982"/>
                </a:cubicBezTo>
                <a:cubicBezTo>
                  <a:pt x="650315" y="2605579"/>
                  <a:pt x="650315" y="2605579"/>
                  <a:pt x="655475" y="2597982"/>
                </a:cubicBezTo>
                <a:cubicBezTo>
                  <a:pt x="639994" y="2643561"/>
                  <a:pt x="665796" y="2689139"/>
                  <a:pt x="650315" y="2734718"/>
                </a:cubicBezTo>
                <a:cubicBezTo>
                  <a:pt x="541947" y="2681543"/>
                  <a:pt x="459380" y="2446053"/>
                  <a:pt x="320049" y="2635964"/>
                </a:cubicBezTo>
                <a:cubicBezTo>
                  <a:pt x="304568" y="2597982"/>
                  <a:pt x="320049" y="2560000"/>
                  <a:pt x="309729" y="2529614"/>
                </a:cubicBezTo>
                <a:cubicBezTo>
                  <a:pt x="294247" y="2529614"/>
                  <a:pt x="294247" y="2560000"/>
                  <a:pt x="283926" y="2582789"/>
                </a:cubicBezTo>
                <a:cubicBezTo>
                  <a:pt x="268445" y="2560000"/>
                  <a:pt x="294247" y="2537211"/>
                  <a:pt x="278766" y="2514421"/>
                </a:cubicBezTo>
                <a:cubicBezTo>
                  <a:pt x="263285" y="2522018"/>
                  <a:pt x="268445" y="2537211"/>
                  <a:pt x="263285" y="2544807"/>
                </a:cubicBezTo>
                <a:cubicBezTo>
                  <a:pt x="237483" y="2613175"/>
                  <a:pt x="222002" y="2620771"/>
                  <a:pt x="191039" y="2552404"/>
                </a:cubicBezTo>
                <a:cubicBezTo>
                  <a:pt x="175558" y="2522018"/>
                  <a:pt x="165237" y="2491632"/>
                  <a:pt x="154917" y="2461246"/>
                </a:cubicBezTo>
                <a:cubicBezTo>
                  <a:pt x="144596" y="2438457"/>
                  <a:pt x="139435" y="2377685"/>
                  <a:pt x="103313" y="2408071"/>
                </a:cubicBezTo>
                <a:cubicBezTo>
                  <a:pt x="82671" y="2415668"/>
                  <a:pt x="87831" y="2392878"/>
                  <a:pt x="87831" y="2385282"/>
                </a:cubicBezTo>
                <a:cubicBezTo>
                  <a:pt x="77511" y="2134599"/>
                  <a:pt x="15586" y="1891513"/>
                  <a:pt x="20746" y="1640831"/>
                </a:cubicBezTo>
                <a:cubicBezTo>
                  <a:pt x="20746" y="1625638"/>
                  <a:pt x="25907" y="1610445"/>
                  <a:pt x="15586" y="1595252"/>
                </a:cubicBezTo>
                <a:cubicBezTo>
                  <a:pt x="-15377" y="1542077"/>
                  <a:pt x="5265" y="1504095"/>
                  <a:pt x="36227" y="1488902"/>
                </a:cubicBezTo>
                <a:cubicBezTo>
                  <a:pt x="77511" y="1473709"/>
                  <a:pt x="72350" y="1443323"/>
                  <a:pt x="67190" y="1397745"/>
                </a:cubicBezTo>
                <a:cubicBezTo>
                  <a:pt x="51708" y="1321780"/>
                  <a:pt x="31067" y="1245816"/>
                  <a:pt x="25907" y="1177448"/>
                </a:cubicBezTo>
                <a:cubicBezTo>
                  <a:pt x="25907" y="1086291"/>
                  <a:pt x="10425" y="995133"/>
                  <a:pt x="20746" y="903976"/>
                </a:cubicBezTo>
                <a:cubicBezTo>
                  <a:pt x="20746" y="881187"/>
                  <a:pt x="31067" y="850801"/>
                  <a:pt x="5265" y="820415"/>
                </a:cubicBezTo>
                <a:cubicBezTo>
                  <a:pt x="-10216" y="805222"/>
                  <a:pt x="10425" y="752047"/>
                  <a:pt x="41388" y="736854"/>
                </a:cubicBezTo>
                <a:cubicBezTo>
                  <a:pt x="98152" y="706469"/>
                  <a:pt x="98152" y="706469"/>
                  <a:pt x="108473" y="615311"/>
                </a:cubicBezTo>
                <a:cubicBezTo>
                  <a:pt x="139435" y="676083"/>
                  <a:pt x="170398" y="736854"/>
                  <a:pt x="201360" y="805222"/>
                </a:cubicBezTo>
                <a:cubicBezTo>
                  <a:pt x="216841" y="698872"/>
                  <a:pt x="191039" y="592522"/>
                  <a:pt x="242643" y="508961"/>
                </a:cubicBezTo>
                <a:cubicBezTo>
                  <a:pt x="335531" y="736854"/>
                  <a:pt x="480022" y="714065"/>
                  <a:pt x="634834" y="660890"/>
                </a:cubicBezTo>
                <a:cubicBezTo>
                  <a:pt x="763844" y="615311"/>
                  <a:pt x="805127" y="630504"/>
                  <a:pt x="908335" y="706469"/>
                </a:cubicBezTo>
                <a:cubicBezTo>
                  <a:pt x="923816" y="683679"/>
                  <a:pt x="908335" y="630504"/>
                  <a:pt x="918656" y="630504"/>
                </a:cubicBezTo>
                <a:cubicBezTo>
                  <a:pt x="944458" y="615311"/>
                  <a:pt x="944458" y="592522"/>
                  <a:pt x="949618" y="562136"/>
                </a:cubicBezTo>
                <a:cubicBezTo>
                  <a:pt x="954779" y="524154"/>
                  <a:pt x="959939" y="486172"/>
                  <a:pt x="965099" y="432997"/>
                </a:cubicBezTo>
                <a:cubicBezTo>
                  <a:pt x="990901" y="478575"/>
                  <a:pt x="990901" y="531750"/>
                  <a:pt x="1006383" y="569733"/>
                </a:cubicBezTo>
                <a:cubicBezTo>
                  <a:pt x="1016703" y="607715"/>
                  <a:pt x="1011543" y="660890"/>
                  <a:pt x="1042505" y="714065"/>
                </a:cubicBezTo>
                <a:cubicBezTo>
                  <a:pt x="1042505" y="638101"/>
                  <a:pt x="1047666" y="584926"/>
                  <a:pt x="1042505" y="531750"/>
                </a:cubicBezTo>
                <a:cubicBezTo>
                  <a:pt x="1037345" y="478575"/>
                  <a:pt x="1052826" y="463382"/>
                  <a:pt x="1083789" y="470979"/>
                </a:cubicBezTo>
                <a:cubicBezTo>
                  <a:pt x="1130232" y="470979"/>
                  <a:pt x="1166355" y="508961"/>
                  <a:pt x="1202478" y="531750"/>
                </a:cubicBezTo>
                <a:cubicBezTo>
                  <a:pt x="1259242" y="569733"/>
                  <a:pt x="1310846" y="600118"/>
                  <a:pt x="1357290" y="524154"/>
                </a:cubicBezTo>
                <a:cubicBezTo>
                  <a:pt x="1383092" y="630504"/>
                  <a:pt x="1414054" y="622908"/>
                  <a:pt x="1486300" y="501365"/>
                </a:cubicBezTo>
                <a:cubicBezTo>
                  <a:pt x="1501781" y="584926"/>
                  <a:pt x="1558545" y="630504"/>
                  <a:pt x="1584347" y="706469"/>
                </a:cubicBezTo>
                <a:cubicBezTo>
                  <a:pt x="1610149" y="782433"/>
                  <a:pt x="1594668" y="865994"/>
                  <a:pt x="1599828" y="957151"/>
                </a:cubicBezTo>
                <a:cubicBezTo>
                  <a:pt x="1646272" y="934362"/>
                  <a:pt x="1630791" y="873590"/>
                  <a:pt x="1630791" y="835608"/>
                </a:cubicBezTo>
                <a:cubicBezTo>
                  <a:pt x="1630791" y="767240"/>
                  <a:pt x="1620470" y="706469"/>
                  <a:pt x="1687555" y="714065"/>
                </a:cubicBezTo>
                <a:cubicBezTo>
                  <a:pt x="1708197" y="721661"/>
                  <a:pt x="1718518" y="691276"/>
                  <a:pt x="1733999" y="676083"/>
                </a:cubicBezTo>
                <a:cubicBezTo>
                  <a:pt x="1754641" y="660890"/>
                  <a:pt x="1739159" y="584926"/>
                  <a:pt x="1780443" y="600118"/>
                </a:cubicBezTo>
                <a:cubicBezTo>
                  <a:pt x="1863009" y="630504"/>
                  <a:pt x="1976538" y="531750"/>
                  <a:pt x="2028142" y="698872"/>
                </a:cubicBezTo>
                <a:cubicBezTo>
                  <a:pt x="2136510" y="622908"/>
                  <a:pt x="2074585" y="501365"/>
                  <a:pt x="2069425" y="387418"/>
                </a:cubicBezTo>
                <a:cubicBezTo>
                  <a:pt x="2126189" y="410207"/>
                  <a:pt x="2182954" y="417804"/>
                  <a:pt x="2172633" y="531750"/>
                </a:cubicBezTo>
                <a:cubicBezTo>
                  <a:pt x="2167472" y="546943"/>
                  <a:pt x="2177793" y="577329"/>
                  <a:pt x="2198435" y="577329"/>
                </a:cubicBezTo>
                <a:cubicBezTo>
                  <a:pt x="2213916" y="577329"/>
                  <a:pt x="2224238" y="562136"/>
                  <a:pt x="2229397" y="546943"/>
                </a:cubicBezTo>
                <a:cubicBezTo>
                  <a:pt x="2234558" y="524154"/>
                  <a:pt x="2239718" y="508961"/>
                  <a:pt x="2244878" y="486172"/>
                </a:cubicBezTo>
                <a:cubicBezTo>
                  <a:pt x="2250039" y="486172"/>
                  <a:pt x="2250039" y="486172"/>
                  <a:pt x="2250039" y="486172"/>
                </a:cubicBezTo>
                <a:cubicBezTo>
                  <a:pt x="2255199" y="486172"/>
                  <a:pt x="2255199" y="486172"/>
                  <a:pt x="2255199" y="486172"/>
                </a:cubicBezTo>
                <a:cubicBezTo>
                  <a:pt x="2255199" y="524154"/>
                  <a:pt x="2250039" y="569733"/>
                  <a:pt x="2270680" y="607715"/>
                </a:cubicBezTo>
                <a:cubicBezTo>
                  <a:pt x="2296482" y="592522"/>
                  <a:pt x="2291322" y="546943"/>
                  <a:pt x="2301643" y="524154"/>
                </a:cubicBezTo>
                <a:cubicBezTo>
                  <a:pt x="2306803" y="524154"/>
                  <a:pt x="2317124" y="524154"/>
                  <a:pt x="2322284" y="524154"/>
                </a:cubicBezTo>
                <a:cubicBezTo>
                  <a:pt x="2322284" y="554540"/>
                  <a:pt x="2327445" y="584926"/>
                  <a:pt x="2327445" y="615311"/>
                </a:cubicBezTo>
                <a:cubicBezTo>
                  <a:pt x="2327445" y="660890"/>
                  <a:pt x="2348086" y="660890"/>
                  <a:pt x="2368728" y="660890"/>
                </a:cubicBezTo>
                <a:cubicBezTo>
                  <a:pt x="2394530" y="660890"/>
                  <a:pt x="2384209" y="630504"/>
                  <a:pt x="2384209" y="607715"/>
                </a:cubicBezTo>
                <a:cubicBezTo>
                  <a:pt x="2384209" y="584926"/>
                  <a:pt x="2384209" y="554540"/>
                  <a:pt x="2379049" y="524154"/>
                </a:cubicBezTo>
                <a:cubicBezTo>
                  <a:pt x="2368728" y="410207"/>
                  <a:pt x="2368728" y="410207"/>
                  <a:pt x="2451294" y="432997"/>
                </a:cubicBezTo>
                <a:cubicBezTo>
                  <a:pt x="2559663" y="463382"/>
                  <a:pt x="2662871" y="539347"/>
                  <a:pt x="2776400" y="562136"/>
                </a:cubicBezTo>
                <a:cubicBezTo>
                  <a:pt x="2791881" y="569733"/>
                  <a:pt x="2812522" y="577329"/>
                  <a:pt x="2828004" y="569733"/>
                </a:cubicBezTo>
                <a:cubicBezTo>
                  <a:pt x="2864126" y="569733"/>
                  <a:pt x="2879608" y="577329"/>
                  <a:pt x="2884768" y="638101"/>
                </a:cubicBezTo>
                <a:cubicBezTo>
                  <a:pt x="2884768" y="698872"/>
                  <a:pt x="2920891" y="714065"/>
                  <a:pt x="2957014" y="714065"/>
                </a:cubicBezTo>
                <a:cubicBezTo>
                  <a:pt x="2962174" y="592522"/>
                  <a:pt x="2941532" y="470979"/>
                  <a:pt x="2946693" y="341839"/>
                </a:cubicBezTo>
                <a:cubicBezTo>
                  <a:pt x="2972495" y="410207"/>
                  <a:pt x="2977655" y="478575"/>
                  <a:pt x="3003457" y="546943"/>
                </a:cubicBezTo>
                <a:cubicBezTo>
                  <a:pt x="3024099" y="600118"/>
                  <a:pt x="3039580" y="592522"/>
                  <a:pt x="3055061" y="539347"/>
                </a:cubicBezTo>
                <a:cubicBezTo>
                  <a:pt x="3065382" y="508961"/>
                  <a:pt x="3080863" y="470979"/>
                  <a:pt x="3086024" y="432997"/>
                </a:cubicBezTo>
                <a:cubicBezTo>
                  <a:pt x="3111826" y="273471"/>
                  <a:pt x="3122146" y="265875"/>
                  <a:pt x="3215034" y="357032"/>
                </a:cubicBezTo>
                <a:cubicBezTo>
                  <a:pt x="3245996" y="288664"/>
                  <a:pt x="3251156" y="281068"/>
                  <a:pt x="3256317" y="144332"/>
                </a:cubicBezTo>
                <a:cubicBezTo>
                  <a:pt x="3297600" y="144332"/>
                  <a:pt x="3318242" y="205103"/>
                  <a:pt x="3354364" y="212700"/>
                </a:cubicBezTo>
                <a:cubicBezTo>
                  <a:pt x="3328562" y="258279"/>
                  <a:pt x="3307921" y="311454"/>
                  <a:pt x="3323402" y="364629"/>
                </a:cubicBezTo>
                <a:cubicBezTo>
                  <a:pt x="3354364" y="432997"/>
                  <a:pt x="3400808" y="470979"/>
                  <a:pt x="3457572" y="448190"/>
                </a:cubicBezTo>
                <a:cubicBezTo>
                  <a:pt x="3436931" y="372225"/>
                  <a:pt x="3488535" y="311454"/>
                  <a:pt x="3488535" y="243086"/>
                </a:cubicBezTo>
                <a:cubicBezTo>
                  <a:pt x="3488535" y="220296"/>
                  <a:pt x="3509176" y="227893"/>
                  <a:pt x="3509176" y="250682"/>
                </a:cubicBezTo>
                <a:cubicBezTo>
                  <a:pt x="3514337" y="319050"/>
                  <a:pt x="3524658" y="379822"/>
                  <a:pt x="3504016" y="448190"/>
                </a:cubicBezTo>
                <a:cubicBezTo>
                  <a:pt x="3493695" y="493768"/>
                  <a:pt x="3524658" y="577329"/>
                  <a:pt x="3560780" y="577329"/>
                </a:cubicBezTo>
                <a:cubicBezTo>
                  <a:pt x="3617545" y="562136"/>
                  <a:pt x="3571101" y="516558"/>
                  <a:pt x="3571101" y="470979"/>
                </a:cubicBezTo>
                <a:cubicBezTo>
                  <a:pt x="3648507" y="470979"/>
                  <a:pt x="3720753" y="516558"/>
                  <a:pt x="3787838" y="562136"/>
                </a:cubicBezTo>
                <a:cubicBezTo>
                  <a:pt x="3803319" y="501365"/>
                  <a:pt x="3829121" y="440593"/>
                  <a:pt x="3880725" y="448190"/>
                </a:cubicBezTo>
                <a:cubicBezTo>
                  <a:pt x="3906527" y="448190"/>
                  <a:pt x="3932329" y="508961"/>
                  <a:pt x="3968452" y="493768"/>
                </a:cubicBezTo>
                <a:cubicBezTo>
                  <a:pt x="3973612" y="539347"/>
                  <a:pt x="3978773" y="584926"/>
                  <a:pt x="3983933" y="638101"/>
                </a:cubicBezTo>
                <a:cubicBezTo>
                  <a:pt x="4009735" y="622908"/>
                  <a:pt x="3999414" y="584926"/>
                  <a:pt x="4014896" y="554540"/>
                </a:cubicBezTo>
                <a:cubicBezTo>
                  <a:pt x="4014896" y="592522"/>
                  <a:pt x="4014896" y="622908"/>
                  <a:pt x="4014896" y="653293"/>
                </a:cubicBezTo>
                <a:cubicBezTo>
                  <a:pt x="4040698" y="615311"/>
                  <a:pt x="4066500" y="577329"/>
                  <a:pt x="4092302" y="546943"/>
                </a:cubicBezTo>
                <a:cubicBezTo>
                  <a:pt x="4112943" y="524154"/>
                  <a:pt x="4133585" y="508961"/>
                  <a:pt x="4154226" y="554540"/>
                </a:cubicBezTo>
                <a:cubicBezTo>
                  <a:pt x="4180029" y="600118"/>
                  <a:pt x="4210991" y="584926"/>
                  <a:pt x="4236793" y="554540"/>
                </a:cubicBezTo>
                <a:cubicBezTo>
                  <a:pt x="4257435" y="531750"/>
                  <a:pt x="4278076" y="508961"/>
                  <a:pt x="4298718" y="478575"/>
                </a:cubicBezTo>
                <a:cubicBezTo>
                  <a:pt x="4355482" y="410207"/>
                  <a:pt x="4355482" y="410207"/>
                  <a:pt x="4401926" y="486172"/>
                </a:cubicBezTo>
                <a:cubicBezTo>
                  <a:pt x="4417407" y="516558"/>
                  <a:pt x="4427728" y="554540"/>
                  <a:pt x="4453530" y="569733"/>
                </a:cubicBezTo>
                <a:cubicBezTo>
                  <a:pt x="4469011" y="554540"/>
                  <a:pt x="4458690" y="524154"/>
                  <a:pt x="4463851" y="501365"/>
                </a:cubicBezTo>
                <a:cubicBezTo>
                  <a:pt x="4469011" y="448190"/>
                  <a:pt x="4453530" y="372225"/>
                  <a:pt x="4520615" y="379822"/>
                </a:cubicBezTo>
                <a:cubicBezTo>
                  <a:pt x="4530936" y="379822"/>
                  <a:pt x="4546417" y="349436"/>
                  <a:pt x="4556738" y="326647"/>
                </a:cubicBezTo>
                <a:cubicBezTo>
                  <a:pt x="4582540" y="273471"/>
                  <a:pt x="4608342" y="220296"/>
                  <a:pt x="4634144" y="159525"/>
                </a:cubicBezTo>
                <a:cubicBezTo>
                  <a:pt x="4665106" y="205103"/>
                  <a:pt x="4665106" y="258279"/>
                  <a:pt x="4665106" y="311454"/>
                </a:cubicBezTo>
                <a:cubicBezTo>
                  <a:pt x="4665106" y="372225"/>
                  <a:pt x="4665106" y="425400"/>
                  <a:pt x="4670267" y="478575"/>
                </a:cubicBezTo>
                <a:cubicBezTo>
                  <a:pt x="4711550" y="387418"/>
                  <a:pt x="4685748" y="281068"/>
                  <a:pt x="4701229" y="189911"/>
                </a:cubicBezTo>
                <a:cubicBezTo>
                  <a:pt x="4721871" y="189911"/>
                  <a:pt x="4737352" y="212700"/>
                  <a:pt x="4732191" y="235489"/>
                </a:cubicBezTo>
                <a:cubicBezTo>
                  <a:pt x="4721871" y="357032"/>
                  <a:pt x="4737352" y="463382"/>
                  <a:pt x="4794116" y="554540"/>
                </a:cubicBezTo>
                <a:cubicBezTo>
                  <a:pt x="4799277" y="562136"/>
                  <a:pt x="4799277" y="569733"/>
                  <a:pt x="4799277" y="577329"/>
                </a:cubicBezTo>
                <a:cubicBezTo>
                  <a:pt x="4799277" y="668486"/>
                  <a:pt x="4845720" y="721661"/>
                  <a:pt x="4881843" y="797626"/>
                </a:cubicBezTo>
                <a:cubicBezTo>
                  <a:pt x="4892164" y="744451"/>
                  <a:pt x="4887003" y="698872"/>
                  <a:pt x="4887003" y="653293"/>
                </a:cubicBezTo>
                <a:cubicBezTo>
                  <a:pt x="4912806" y="668486"/>
                  <a:pt x="4912805" y="706469"/>
                  <a:pt x="4933447" y="729258"/>
                </a:cubicBezTo>
                <a:cubicBezTo>
                  <a:pt x="4959249" y="600118"/>
                  <a:pt x="4995372" y="486172"/>
                  <a:pt x="5052136" y="372225"/>
                </a:cubicBezTo>
                <a:cubicBezTo>
                  <a:pt x="5052136" y="432997"/>
                  <a:pt x="5052136" y="486172"/>
                  <a:pt x="5052136" y="546943"/>
                </a:cubicBezTo>
                <a:cubicBezTo>
                  <a:pt x="5093419" y="463382"/>
                  <a:pt x="5108901" y="516558"/>
                  <a:pt x="5129542" y="562136"/>
                </a:cubicBezTo>
                <a:cubicBezTo>
                  <a:pt x="5139863" y="584926"/>
                  <a:pt x="5139863" y="615311"/>
                  <a:pt x="5150184" y="638101"/>
                </a:cubicBezTo>
                <a:cubicBezTo>
                  <a:pt x="5155344" y="653293"/>
                  <a:pt x="5160505" y="683679"/>
                  <a:pt x="5181146" y="683679"/>
                </a:cubicBezTo>
                <a:cubicBezTo>
                  <a:pt x="5196627" y="676083"/>
                  <a:pt x="5206948" y="653293"/>
                  <a:pt x="5212109" y="630504"/>
                </a:cubicBezTo>
                <a:cubicBezTo>
                  <a:pt x="5222429" y="584926"/>
                  <a:pt x="5232750" y="531750"/>
                  <a:pt x="5227590" y="478575"/>
                </a:cubicBezTo>
                <a:cubicBezTo>
                  <a:pt x="5227590" y="432997"/>
                  <a:pt x="5258552" y="425400"/>
                  <a:pt x="5268873" y="440593"/>
                </a:cubicBezTo>
                <a:cubicBezTo>
                  <a:pt x="5304996" y="508961"/>
                  <a:pt x="5315317" y="432997"/>
                  <a:pt x="5320477" y="410207"/>
                </a:cubicBezTo>
                <a:cubicBezTo>
                  <a:pt x="5330798" y="379822"/>
                  <a:pt x="5346279" y="349436"/>
                  <a:pt x="5366921" y="326647"/>
                </a:cubicBezTo>
                <a:cubicBezTo>
                  <a:pt x="5377241" y="311454"/>
                  <a:pt x="5392723" y="303857"/>
                  <a:pt x="5408205" y="303857"/>
                </a:cubicBezTo>
                <a:cubicBezTo>
                  <a:pt x="5464968" y="319050"/>
                  <a:pt x="5475289" y="303857"/>
                  <a:pt x="5470129" y="220296"/>
                </a:cubicBezTo>
                <a:cubicBezTo>
                  <a:pt x="5464968" y="174718"/>
                  <a:pt x="5459808" y="129139"/>
                  <a:pt x="5454647" y="83560"/>
                </a:cubicBezTo>
                <a:cubicBezTo>
                  <a:pt x="5454647" y="60771"/>
                  <a:pt x="5444327" y="37982"/>
                  <a:pt x="5470129" y="15192"/>
                </a:cubicBezTo>
                <a:cubicBezTo>
                  <a:pt x="5475289" y="75964"/>
                  <a:pt x="5480449" y="129139"/>
                  <a:pt x="5485610" y="182314"/>
                </a:cubicBezTo>
                <a:cubicBezTo>
                  <a:pt x="5490770" y="243086"/>
                  <a:pt x="5495931" y="303857"/>
                  <a:pt x="5526893" y="349436"/>
                </a:cubicBezTo>
                <a:cubicBezTo>
                  <a:pt x="5563016" y="273471"/>
                  <a:pt x="5542374" y="174718"/>
                  <a:pt x="5583657" y="98753"/>
                </a:cubicBezTo>
                <a:cubicBezTo>
                  <a:pt x="5593978" y="151928"/>
                  <a:pt x="5604299" y="197507"/>
                  <a:pt x="5593978" y="250682"/>
                </a:cubicBezTo>
                <a:cubicBezTo>
                  <a:pt x="5583657" y="311454"/>
                  <a:pt x="5640422" y="311454"/>
                  <a:pt x="5661063" y="326647"/>
                </a:cubicBezTo>
                <a:cubicBezTo>
                  <a:pt x="5748790" y="372225"/>
                  <a:pt x="5759111" y="364629"/>
                  <a:pt x="5831357" y="205103"/>
                </a:cubicBezTo>
                <a:cubicBezTo>
                  <a:pt x="5851998" y="288664"/>
                  <a:pt x="5867479" y="349436"/>
                  <a:pt x="5826196" y="425400"/>
                </a:cubicBezTo>
                <a:cubicBezTo>
                  <a:pt x="5805555" y="463382"/>
                  <a:pt x="5790073" y="516558"/>
                  <a:pt x="5821036" y="569733"/>
                </a:cubicBezTo>
                <a:cubicBezTo>
                  <a:pt x="5841677" y="539347"/>
                  <a:pt x="5831357" y="508961"/>
                  <a:pt x="5831357" y="470979"/>
                </a:cubicBezTo>
                <a:cubicBezTo>
                  <a:pt x="5851998" y="486172"/>
                  <a:pt x="5882961" y="524154"/>
                  <a:pt x="5888121" y="448190"/>
                </a:cubicBezTo>
                <a:cubicBezTo>
                  <a:pt x="5888121" y="379822"/>
                  <a:pt x="5919083" y="357032"/>
                  <a:pt x="5965527" y="357032"/>
                </a:cubicBezTo>
                <a:cubicBezTo>
                  <a:pt x="5981008" y="372225"/>
                  <a:pt x="5960367" y="402611"/>
                  <a:pt x="5981008" y="425400"/>
                </a:cubicBezTo>
                <a:cubicBezTo>
                  <a:pt x="5991329" y="395014"/>
                  <a:pt x="6006810" y="372225"/>
                  <a:pt x="6017131" y="341839"/>
                </a:cubicBezTo>
                <a:cubicBezTo>
                  <a:pt x="6022291" y="349436"/>
                  <a:pt x="6027452" y="349436"/>
                  <a:pt x="6027452" y="349436"/>
                </a:cubicBezTo>
                <a:cubicBezTo>
                  <a:pt x="6037773" y="395014"/>
                  <a:pt x="6032612" y="470979"/>
                  <a:pt x="6068735" y="470979"/>
                </a:cubicBezTo>
                <a:cubicBezTo>
                  <a:pt x="6115179" y="470979"/>
                  <a:pt x="6104858" y="395014"/>
                  <a:pt x="6110018" y="349436"/>
                </a:cubicBezTo>
                <a:cubicBezTo>
                  <a:pt x="6125499" y="281068"/>
                  <a:pt x="6125499" y="205103"/>
                  <a:pt x="6146141" y="136736"/>
                </a:cubicBezTo>
                <a:cubicBezTo>
                  <a:pt x="6192585" y="167121"/>
                  <a:pt x="6135820" y="243086"/>
                  <a:pt x="6177103" y="273471"/>
                </a:cubicBezTo>
                <a:cubicBezTo>
                  <a:pt x="6187424" y="273471"/>
                  <a:pt x="6187424" y="258279"/>
                  <a:pt x="6187424" y="250682"/>
                </a:cubicBezTo>
                <a:cubicBezTo>
                  <a:pt x="6187424" y="136736"/>
                  <a:pt x="6213226" y="53175"/>
                  <a:pt x="6300953" y="37982"/>
                </a:cubicBezTo>
                <a:cubicBezTo>
                  <a:pt x="6311274" y="37982"/>
                  <a:pt x="6321595" y="22789"/>
                  <a:pt x="6331915" y="15192"/>
                </a:cubicBezTo>
                <a:cubicBezTo>
                  <a:pt x="6331915" y="22789"/>
                  <a:pt x="6331915" y="22789"/>
                  <a:pt x="6337076" y="22789"/>
                </a:cubicBezTo>
                <a:cubicBezTo>
                  <a:pt x="6306113" y="91157"/>
                  <a:pt x="6311274" y="159525"/>
                  <a:pt x="6337076" y="227893"/>
                </a:cubicBezTo>
                <a:cubicBezTo>
                  <a:pt x="6347396" y="250682"/>
                  <a:pt x="6352557" y="273471"/>
                  <a:pt x="6326755" y="273471"/>
                </a:cubicBezTo>
                <a:cubicBezTo>
                  <a:pt x="6311274" y="273471"/>
                  <a:pt x="6300953" y="281068"/>
                  <a:pt x="6306113" y="311454"/>
                </a:cubicBezTo>
                <a:cubicBezTo>
                  <a:pt x="6311274" y="334243"/>
                  <a:pt x="6321595" y="349436"/>
                  <a:pt x="6337076" y="357032"/>
                </a:cubicBezTo>
                <a:cubicBezTo>
                  <a:pt x="6352557" y="364629"/>
                  <a:pt x="6362878" y="349436"/>
                  <a:pt x="6373197" y="334243"/>
                </a:cubicBezTo>
                <a:cubicBezTo>
                  <a:pt x="6404161" y="281068"/>
                  <a:pt x="6419642" y="205103"/>
                  <a:pt x="6450604" y="144332"/>
                </a:cubicBezTo>
                <a:cubicBezTo>
                  <a:pt x="6450604" y="189911"/>
                  <a:pt x="6450604" y="235489"/>
                  <a:pt x="6450604" y="281068"/>
                </a:cubicBezTo>
                <a:cubicBezTo>
                  <a:pt x="6450604" y="326647"/>
                  <a:pt x="6445444" y="372225"/>
                  <a:pt x="6466086" y="417804"/>
                </a:cubicBezTo>
                <a:cubicBezTo>
                  <a:pt x="6569294" y="303857"/>
                  <a:pt x="6486728" y="144332"/>
                  <a:pt x="6512530" y="0"/>
                </a:cubicBezTo>
                <a:cubicBezTo>
                  <a:pt x="6543492" y="83560"/>
                  <a:pt x="6543492" y="159525"/>
                  <a:pt x="6558973" y="235489"/>
                </a:cubicBezTo>
                <a:cubicBezTo>
                  <a:pt x="6569294" y="212700"/>
                  <a:pt x="6579614" y="197507"/>
                  <a:pt x="6589936" y="182314"/>
                </a:cubicBezTo>
                <a:cubicBezTo>
                  <a:pt x="6610577" y="129139"/>
                  <a:pt x="6636379" y="136736"/>
                  <a:pt x="6662181" y="174718"/>
                </a:cubicBezTo>
                <a:cubicBezTo>
                  <a:pt x="6682822" y="205103"/>
                  <a:pt x="6708624" y="258279"/>
                  <a:pt x="6734426" y="235489"/>
                </a:cubicBezTo>
                <a:cubicBezTo>
                  <a:pt x="6760228" y="212700"/>
                  <a:pt x="6811832" y="182314"/>
                  <a:pt x="6775710" y="91157"/>
                </a:cubicBezTo>
                <a:cubicBezTo>
                  <a:pt x="6811832" y="167121"/>
                  <a:pt x="6832474" y="144332"/>
                  <a:pt x="6853116" y="91157"/>
                </a:cubicBezTo>
                <a:cubicBezTo>
                  <a:pt x="6858276" y="75964"/>
                  <a:pt x="6868597" y="53175"/>
                  <a:pt x="6878918" y="37982"/>
                </a:cubicBezTo>
                <a:cubicBezTo>
                  <a:pt x="6899560" y="7596"/>
                  <a:pt x="6920201" y="-7597"/>
                  <a:pt x="6925362" y="60771"/>
                </a:cubicBezTo>
                <a:cubicBezTo>
                  <a:pt x="6930522" y="113946"/>
                  <a:pt x="6946003" y="167121"/>
                  <a:pt x="6956324" y="220296"/>
                </a:cubicBezTo>
                <a:cubicBezTo>
                  <a:pt x="6987286" y="212700"/>
                  <a:pt x="6982126" y="159525"/>
                  <a:pt x="7013088" y="144332"/>
                </a:cubicBezTo>
                <a:cubicBezTo>
                  <a:pt x="7007928" y="235489"/>
                  <a:pt x="7002768" y="326647"/>
                  <a:pt x="6997607" y="410207"/>
                </a:cubicBezTo>
                <a:cubicBezTo>
                  <a:pt x="7023409" y="357032"/>
                  <a:pt x="7054372" y="311454"/>
                  <a:pt x="7105976" y="296261"/>
                </a:cubicBezTo>
                <a:cubicBezTo>
                  <a:pt x="7116296" y="288664"/>
                  <a:pt x="7131778" y="265875"/>
                  <a:pt x="7121456" y="243086"/>
                </a:cubicBezTo>
                <a:cubicBezTo>
                  <a:pt x="7105976" y="182314"/>
                  <a:pt x="7142098" y="197507"/>
                  <a:pt x="7157580" y="182314"/>
                </a:cubicBezTo>
                <a:cubicBezTo>
                  <a:pt x="7167900" y="159525"/>
                  <a:pt x="7183382" y="189911"/>
                  <a:pt x="7188542" y="205103"/>
                </a:cubicBezTo>
                <a:cubicBezTo>
                  <a:pt x="7219504" y="250682"/>
                  <a:pt x="7193702" y="303857"/>
                  <a:pt x="7188542" y="349436"/>
                </a:cubicBezTo>
                <a:cubicBezTo>
                  <a:pt x="7173060" y="334243"/>
                  <a:pt x="7157580" y="311454"/>
                  <a:pt x="7147258" y="364629"/>
                </a:cubicBezTo>
                <a:cubicBezTo>
                  <a:pt x="7131778" y="455786"/>
                  <a:pt x="7188542" y="455786"/>
                  <a:pt x="7224664" y="508961"/>
                </a:cubicBezTo>
                <a:cubicBezTo>
                  <a:pt x="7224664" y="432997"/>
                  <a:pt x="7224664" y="379822"/>
                  <a:pt x="7229825" y="311454"/>
                </a:cubicBezTo>
                <a:cubicBezTo>
                  <a:pt x="7260788" y="334243"/>
                  <a:pt x="7296910" y="364629"/>
                  <a:pt x="7322712" y="296261"/>
                </a:cubicBezTo>
                <a:cubicBezTo>
                  <a:pt x="7322712" y="296261"/>
                  <a:pt x="7363996" y="273471"/>
                  <a:pt x="7384637" y="273471"/>
                </a:cubicBezTo>
                <a:cubicBezTo>
                  <a:pt x="7425920" y="258279"/>
                  <a:pt x="7436241" y="227893"/>
                  <a:pt x="7431080" y="174718"/>
                </a:cubicBezTo>
                <a:cubicBezTo>
                  <a:pt x="7425920" y="121543"/>
                  <a:pt x="7436241" y="75964"/>
                  <a:pt x="7482684" y="75964"/>
                </a:cubicBezTo>
                <a:cubicBezTo>
                  <a:pt x="7493006" y="75964"/>
                  <a:pt x="7508486" y="68368"/>
                  <a:pt x="7518808" y="60771"/>
                </a:cubicBezTo>
                <a:cubicBezTo>
                  <a:pt x="7538160" y="51276"/>
                  <a:pt x="7554608" y="45578"/>
                  <a:pt x="7568719" y="44154"/>
                </a:cubicBezTo>
                <a:close/>
              </a:path>
            </a:pathLst>
          </a:custGeo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46000">
                <a:schemeClr val="accent4">
                  <a:lumMod val="40000"/>
                  <a:lumOff val="60000"/>
                </a:schemeClr>
              </a:gs>
              <a:gs pos="78000">
                <a:schemeClr val="accent5">
                  <a:lumMod val="40000"/>
                  <a:lumOff val="60000"/>
                </a:schemeClr>
              </a:gs>
              <a:gs pos="95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9" name="Freeform 606">
            <a:extLst>
              <a:ext uri="{FF2B5EF4-FFF2-40B4-BE49-F238E27FC236}">
                <a16:creationId xmlns:a16="http://schemas.microsoft.com/office/drawing/2014/main" id="{3598DD55-EDBD-40CC-9548-8579EDBAD130}"/>
              </a:ext>
            </a:extLst>
          </p:cNvPr>
          <p:cNvSpPr>
            <a:spLocks/>
          </p:cNvSpPr>
          <p:nvPr/>
        </p:nvSpPr>
        <p:spPr bwMode="auto">
          <a:xfrm rot="9769389">
            <a:off x="-11981" y="1864990"/>
            <a:ext cx="7005133" cy="3820082"/>
          </a:xfrm>
          <a:custGeom>
            <a:avLst/>
            <a:gdLst>
              <a:gd name="T0" fmla="*/ 780 w 962"/>
              <a:gd name="T1" fmla="*/ 55 h 539"/>
              <a:gd name="T2" fmla="*/ 761 w 962"/>
              <a:gd name="T3" fmla="*/ 87 h 539"/>
              <a:gd name="T4" fmla="*/ 826 w 962"/>
              <a:gd name="T5" fmla="*/ 107 h 539"/>
              <a:gd name="T6" fmla="*/ 860 w 962"/>
              <a:gd name="T7" fmla="*/ 162 h 539"/>
              <a:gd name="T8" fmla="*/ 899 w 962"/>
              <a:gd name="T9" fmla="*/ 164 h 539"/>
              <a:gd name="T10" fmla="*/ 916 w 962"/>
              <a:gd name="T11" fmla="*/ 192 h 539"/>
              <a:gd name="T12" fmla="*/ 883 w 962"/>
              <a:gd name="T13" fmla="*/ 235 h 539"/>
              <a:gd name="T14" fmla="*/ 908 w 962"/>
              <a:gd name="T15" fmla="*/ 294 h 539"/>
              <a:gd name="T16" fmla="*/ 953 w 962"/>
              <a:gd name="T17" fmla="*/ 324 h 539"/>
              <a:gd name="T18" fmla="*/ 886 w 962"/>
              <a:gd name="T19" fmla="*/ 410 h 539"/>
              <a:gd name="T20" fmla="*/ 853 w 962"/>
              <a:gd name="T21" fmla="*/ 403 h 539"/>
              <a:gd name="T22" fmla="*/ 830 w 962"/>
              <a:gd name="T23" fmla="*/ 458 h 539"/>
              <a:gd name="T24" fmla="*/ 747 w 962"/>
              <a:gd name="T25" fmla="*/ 416 h 539"/>
              <a:gd name="T26" fmla="*/ 707 w 962"/>
              <a:gd name="T27" fmla="*/ 432 h 539"/>
              <a:gd name="T28" fmla="*/ 664 w 962"/>
              <a:gd name="T29" fmla="*/ 472 h 539"/>
              <a:gd name="T30" fmla="*/ 645 w 962"/>
              <a:gd name="T31" fmla="*/ 478 h 539"/>
              <a:gd name="T32" fmla="*/ 648 w 962"/>
              <a:gd name="T33" fmla="*/ 507 h 539"/>
              <a:gd name="T34" fmla="*/ 591 w 962"/>
              <a:gd name="T35" fmla="*/ 508 h 539"/>
              <a:gd name="T36" fmla="*/ 454 w 962"/>
              <a:gd name="T37" fmla="*/ 508 h 539"/>
              <a:gd name="T38" fmla="*/ 481 w 962"/>
              <a:gd name="T39" fmla="*/ 467 h 539"/>
              <a:gd name="T40" fmla="*/ 333 w 962"/>
              <a:gd name="T41" fmla="*/ 406 h 539"/>
              <a:gd name="T42" fmla="*/ 254 w 962"/>
              <a:gd name="T43" fmla="*/ 398 h 539"/>
              <a:gd name="T44" fmla="*/ 165 w 962"/>
              <a:gd name="T45" fmla="*/ 400 h 539"/>
              <a:gd name="T46" fmla="*/ 78 w 962"/>
              <a:gd name="T47" fmla="*/ 397 h 539"/>
              <a:gd name="T48" fmla="*/ 0 w 962"/>
              <a:gd name="T49" fmla="*/ 379 h 539"/>
              <a:gd name="T50" fmla="*/ 77 w 962"/>
              <a:gd name="T51" fmla="*/ 371 h 539"/>
              <a:gd name="T52" fmla="*/ 89 w 962"/>
              <a:gd name="T53" fmla="*/ 356 h 539"/>
              <a:gd name="T54" fmla="*/ 101 w 962"/>
              <a:gd name="T55" fmla="*/ 344 h 539"/>
              <a:gd name="T56" fmla="*/ 88 w 962"/>
              <a:gd name="T57" fmla="*/ 336 h 539"/>
              <a:gd name="T58" fmla="*/ 82 w 962"/>
              <a:gd name="T59" fmla="*/ 319 h 539"/>
              <a:gd name="T60" fmla="*/ 132 w 962"/>
              <a:gd name="T61" fmla="*/ 311 h 539"/>
              <a:gd name="T62" fmla="*/ 171 w 962"/>
              <a:gd name="T63" fmla="*/ 349 h 539"/>
              <a:gd name="T64" fmla="*/ 160 w 962"/>
              <a:gd name="T65" fmla="*/ 332 h 539"/>
              <a:gd name="T66" fmla="*/ 142 w 962"/>
              <a:gd name="T67" fmla="*/ 307 h 539"/>
              <a:gd name="T68" fmla="*/ 144 w 962"/>
              <a:gd name="T69" fmla="*/ 296 h 539"/>
              <a:gd name="T70" fmla="*/ 240 w 962"/>
              <a:gd name="T71" fmla="*/ 283 h 539"/>
              <a:gd name="T72" fmla="*/ 271 w 962"/>
              <a:gd name="T73" fmla="*/ 283 h 539"/>
              <a:gd name="T74" fmla="*/ 302 w 962"/>
              <a:gd name="T75" fmla="*/ 284 h 539"/>
              <a:gd name="T76" fmla="*/ 337 w 962"/>
              <a:gd name="T77" fmla="*/ 281 h 539"/>
              <a:gd name="T78" fmla="*/ 356 w 962"/>
              <a:gd name="T79" fmla="*/ 271 h 539"/>
              <a:gd name="T80" fmla="*/ 332 w 962"/>
              <a:gd name="T81" fmla="*/ 263 h 539"/>
              <a:gd name="T82" fmla="*/ 322 w 962"/>
              <a:gd name="T83" fmla="*/ 257 h 539"/>
              <a:gd name="T84" fmla="*/ 323 w 962"/>
              <a:gd name="T85" fmla="*/ 240 h 539"/>
              <a:gd name="T86" fmla="*/ 308 w 962"/>
              <a:gd name="T87" fmla="*/ 231 h 539"/>
              <a:gd name="T88" fmla="*/ 249 w 962"/>
              <a:gd name="T89" fmla="*/ 232 h 539"/>
              <a:gd name="T90" fmla="*/ 189 w 962"/>
              <a:gd name="T91" fmla="*/ 222 h 539"/>
              <a:gd name="T92" fmla="*/ 143 w 962"/>
              <a:gd name="T93" fmla="*/ 204 h 539"/>
              <a:gd name="T94" fmla="*/ 225 w 962"/>
              <a:gd name="T95" fmla="*/ 204 h 539"/>
              <a:gd name="T96" fmla="*/ 148 w 962"/>
              <a:gd name="T97" fmla="*/ 187 h 539"/>
              <a:gd name="T98" fmla="*/ 221 w 962"/>
              <a:gd name="T99" fmla="*/ 177 h 539"/>
              <a:gd name="T100" fmla="*/ 200 w 962"/>
              <a:gd name="T101" fmla="*/ 161 h 539"/>
              <a:gd name="T102" fmla="*/ 238 w 962"/>
              <a:gd name="T103" fmla="*/ 146 h 539"/>
              <a:gd name="T104" fmla="*/ 196 w 962"/>
              <a:gd name="T105" fmla="*/ 128 h 539"/>
              <a:gd name="T106" fmla="*/ 223 w 962"/>
              <a:gd name="T107" fmla="*/ 112 h 539"/>
              <a:gd name="T108" fmla="*/ 313 w 962"/>
              <a:gd name="T109" fmla="*/ 104 h 539"/>
              <a:gd name="T110" fmla="*/ 288 w 962"/>
              <a:gd name="T111" fmla="*/ 78 h 539"/>
              <a:gd name="T112" fmla="*/ 279 w 962"/>
              <a:gd name="T113" fmla="*/ 61 h 539"/>
              <a:gd name="T114" fmla="*/ 362 w 962"/>
              <a:gd name="T115" fmla="*/ 43 h 539"/>
              <a:gd name="T116" fmla="*/ 470 w 962"/>
              <a:gd name="T117" fmla="*/ 41 h 539"/>
              <a:gd name="T118" fmla="*/ 590 w 962"/>
              <a:gd name="T119" fmla="*/ 34 h 539"/>
              <a:gd name="T120" fmla="*/ 697 w 962"/>
              <a:gd name="T121" fmla="*/ 33 h 539"/>
              <a:gd name="T122" fmla="*/ 673 w 962"/>
              <a:gd name="T123" fmla="*/ 18 h 539"/>
              <a:gd name="T124" fmla="*/ 750 w 962"/>
              <a:gd name="T125" fmla="*/ 4 h 539"/>
              <a:gd name="connsiteX0" fmla="*/ 8046 w 9982"/>
              <a:gd name="connsiteY0" fmla="*/ 416 h 9877"/>
              <a:gd name="connsiteX1" fmla="*/ 8108 w 9982"/>
              <a:gd name="connsiteY1" fmla="*/ 435 h 9877"/>
              <a:gd name="connsiteX2" fmla="*/ 8119 w 9982"/>
              <a:gd name="connsiteY2" fmla="*/ 509 h 9877"/>
              <a:gd name="connsiteX3" fmla="*/ 8087 w 9982"/>
              <a:gd name="connsiteY3" fmla="*/ 583 h 9877"/>
              <a:gd name="connsiteX4" fmla="*/ 8129 w 9982"/>
              <a:gd name="connsiteY4" fmla="*/ 583 h 9877"/>
              <a:gd name="connsiteX5" fmla="*/ 8139 w 9982"/>
              <a:gd name="connsiteY5" fmla="*/ 639 h 9877"/>
              <a:gd name="connsiteX6" fmla="*/ 8087 w 9982"/>
              <a:gd name="connsiteY6" fmla="*/ 695 h 9877"/>
              <a:gd name="connsiteX7" fmla="*/ 8015 w 9982"/>
              <a:gd name="connsiteY7" fmla="*/ 917 h 9877"/>
              <a:gd name="connsiteX8" fmla="*/ 8108 w 9982"/>
              <a:gd name="connsiteY8" fmla="*/ 991 h 9877"/>
              <a:gd name="connsiteX9" fmla="*/ 8129 w 9982"/>
              <a:gd name="connsiteY9" fmla="*/ 862 h 9877"/>
              <a:gd name="connsiteX10" fmla="*/ 8139 w 9982"/>
              <a:gd name="connsiteY10" fmla="*/ 862 h 9877"/>
              <a:gd name="connsiteX11" fmla="*/ 8139 w 9982"/>
              <a:gd name="connsiteY11" fmla="*/ 880 h 9877"/>
              <a:gd name="connsiteX12" fmla="*/ 8160 w 9982"/>
              <a:gd name="connsiteY12" fmla="*/ 1195 h 9877"/>
              <a:gd name="connsiteX13" fmla="*/ 8139 w 9982"/>
              <a:gd name="connsiteY13" fmla="*/ 1195 h 9877"/>
              <a:gd name="connsiteX14" fmla="*/ 8108 w 9982"/>
              <a:gd name="connsiteY14" fmla="*/ 1214 h 9877"/>
              <a:gd name="connsiteX15" fmla="*/ 8108 w 9982"/>
              <a:gd name="connsiteY15" fmla="*/ 1270 h 9877"/>
              <a:gd name="connsiteX16" fmla="*/ 7869 w 9982"/>
              <a:gd name="connsiteY16" fmla="*/ 1585 h 9877"/>
              <a:gd name="connsiteX17" fmla="*/ 7911 w 9982"/>
              <a:gd name="connsiteY17" fmla="*/ 1585 h 9877"/>
              <a:gd name="connsiteX18" fmla="*/ 8077 w 9982"/>
              <a:gd name="connsiteY18" fmla="*/ 1567 h 9877"/>
              <a:gd name="connsiteX19" fmla="*/ 8077 w 9982"/>
              <a:gd name="connsiteY19" fmla="*/ 1659 h 9877"/>
              <a:gd name="connsiteX20" fmla="*/ 8150 w 9982"/>
              <a:gd name="connsiteY20" fmla="*/ 1752 h 9877"/>
              <a:gd name="connsiteX21" fmla="*/ 8368 w 9982"/>
              <a:gd name="connsiteY21" fmla="*/ 1659 h 9877"/>
              <a:gd name="connsiteX22" fmla="*/ 8420 w 9982"/>
              <a:gd name="connsiteY22" fmla="*/ 1548 h 9877"/>
              <a:gd name="connsiteX23" fmla="*/ 8482 w 9982"/>
              <a:gd name="connsiteY23" fmla="*/ 1567 h 9877"/>
              <a:gd name="connsiteX24" fmla="*/ 8493 w 9982"/>
              <a:gd name="connsiteY24" fmla="*/ 1511 h 9877"/>
              <a:gd name="connsiteX25" fmla="*/ 8638 w 9982"/>
              <a:gd name="connsiteY25" fmla="*/ 1585 h 9877"/>
              <a:gd name="connsiteX26" fmla="*/ 8586 w 9982"/>
              <a:gd name="connsiteY26" fmla="*/ 1956 h 9877"/>
              <a:gd name="connsiteX27" fmla="*/ 8524 w 9982"/>
              <a:gd name="connsiteY27" fmla="*/ 2049 h 9877"/>
              <a:gd name="connsiteX28" fmla="*/ 8524 w 9982"/>
              <a:gd name="connsiteY28" fmla="*/ 2105 h 9877"/>
              <a:gd name="connsiteX29" fmla="*/ 8815 w 9982"/>
              <a:gd name="connsiteY29" fmla="*/ 2179 h 9877"/>
              <a:gd name="connsiteX30" fmla="*/ 8794 w 9982"/>
              <a:gd name="connsiteY30" fmla="*/ 2735 h 9877"/>
              <a:gd name="connsiteX31" fmla="*/ 8794 w 9982"/>
              <a:gd name="connsiteY31" fmla="*/ 2902 h 9877"/>
              <a:gd name="connsiteX32" fmla="*/ 8763 w 9982"/>
              <a:gd name="connsiteY32" fmla="*/ 2921 h 9877"/>
              <a:gd name="connsiteX33" fmla="*/ 8773 w 9982"/>
              <a:gd name="connsiteY33" fmla="*/ 2958 h 9877"/>
              <a:gd name="connsiteX34" fmla="*/ 8753 w 9982"/>
              <a:gd name="connsiteY34" fmla="*/ 2995 h 9877"/>
              <a:gd name="connsiteX35" fmla="*/ 8940 w 9982"/>
              <a:gd name="connsiteY35" fmla="*/ 2977 h 9877"/>
              <a:gd name="connsiteX36" fmla="*/ 9033 w 9982"/>
              <a:gd name="connsiteY36" fmla="*/ 3125 h 9877"/>
              <a:gd name="connsiteX37" fmla="*/ 9168 w 9982"/>
              <a:gd name="connsiteY37" fmla="*/ 3106 h 9877"/>
              <a:gd name="connsiteX38" fmla="*/ 9168 w 9982"/>
              <a:gd name="connsiteY38" fmla="*/ 3125 h 9877"/>
              <a:gd name="connsiteX39" fmla="*/ 9179 w 9982"/>
              <a:gd name="connsiteY39" fmla="*/ 3125 h 9877"/>
              <a:gd name="connsiteX40" fmla="*/ 9189 w 9982"/>
              <a:gd name="connsiteY40" fmla="*/ 3273 h 9877"/>
              <a:gd name="connsiteX41" fmla="*/ 9220 w 9982"/>
              <a:gd name="connsiteY41" fmla="*/ 3255 h 9877"/>
              <a:gd name="connsiteX42" fmla="*/ 9272 w 9982"/>
              <a:gd name="connsiteY42" fmla="*/ 3032 h 9877"/>
              <a:gd name="connsiteX43" fmla="*/ 9324 w 9982"/>
              <a:gd name="connsiteY43" fmla="*/ 3088 h 9877"/>
              <a:gd name="connsiteX44" fmla="*/ 9345 w 9982"/>
              <a:gd name="connsiteY44" fmla="*/ 3014 h 9877"/>
              <a:gd name="connsiteX45" fmla="*/ 9376 w 9982"/>
              <a:gd name="connsiteY45" fmla="*/ 3014 h 9877"/>
              <a:gd name="connsiteX46" fmla="*/ 9407 w 9982"/>
              <a:gd name="connsiteY46" fmla="*/ 3088 h 9877"/>
              <a:gd name="connsiteX47" fmla="*/ 9397 w 9982"/>
              <a:gd name="connsiteY47" fmla="*/ 3199 h 9877"/>
              <a:gd name="connsiteX48" fmla="*/ 9470 w 9982"/>
              <a:gd name="connsiteY48" fmla="*/ 3273 h 9877"/>
              <a:gd name="connsiteX49" fmla="*/ 9470 w 9982"/>
              <a:gd name="connsiteY49" fmla="*/ 3385 h 9877"/>
              <a:gd name="connsiteX50" fmla="*/ 9511 w 9982"/>
              <a:gd name="connsiteY50" fmla="*/ 3440 h 9877"/>
              <a:gd name="connsiteX51" fmla="*/ 9480 w 9982"/>
              <a:gd name="connsiteY51" fmla="*/ 3552 h 9877"/>
              <a:gd name="connsiteX52" fmla="*/ 9491 w 9982"/>
              <a:gd name="connsiteY52" fmla="*/ 3552 h 9877"/>
              <a:gd name="connsiteX53" fmla="*/ 9522 w 9982"/>
              <a:gd name="connsiteY53" fmla="*/ 3533 h 9877"/>
              <a:gd name="connsiteX54" fmla="*/ 9522 w 9982"/>
              <a:gd name="connsiteY54" fmla="*/ 3644 h 9877"/>
              <a:gd name="connsiteX55" fmla="*/ 9491 w 9982"/>
              <a:gd name="connsiteY55" fmla="*/ 3682 h 9877"/>
              <a:gd name="connsiteX56" fmla="*/ 9470 w 9982"/>
              <a:gd name="connsiteY56" fmla="*/ 3644 h 9877"/>
              <a:gd name="connsiteX57" fmla="*/ 9459 w 9982"/>
              <a:gd name="connsiteY57" fmla="*/ 3700 h 9877"/>
              <a:gd name="connsiteX58" fmla="*/ 9428 w 9982"/>
              <a:gd name="connsiteY58" fmla="*/ 3682 h 9877"/>
              <a:gd name="connsiteX59" fmla="*/ 9335 w 9982"/>
              <a:gd name="connsiteY59" fmla="*/ 3904 h 9877"/>
              <a:gd name="connsiteX60" fmla="*/ 9356 w 9982"/>
              <a:gd name="connsiteY60" fmla="*/ 4294 h 9877"/>
              <a:gd name="connsiteX61" fmla="*/ 9220 w 9982"/>
              <a:gd name="connsiteY61" fmla="*/ 4257 h 9877"/>
              <a:gd name="connsiteX62" fmla="*/ 9179 w 9982"/>
              <a:gd name="connsiteY62" fmla="*/ 4331 h 9877"/>
              <a:gd name="connsiteX63" fmla="*/ 9241 w 9982"/>
              <a:gd name="connsiteY63" fmla="*/ 4516 h 9877"/>
              <a:gd name="connsiteX64" fmla="*/ 9304 w 9982"/>
              <a:gd name="connsiteY64" fmla="*/ 4516 h 9877"/>
              <a:gd name="connsiteX65" fmla="*/ 9304 w 9982"/>
              <a:gd name="connsiteY65" fmla="*/ 4535 h 9877"/>
              <a:gd name="connsiteX66" fmla="*/ 9189 w 9982"/>
              <a:gd name="connsiteY66" fmla="*/ 4628 h 9877"/>
              <a:gd name="connsiteX67" fmla="*/ 9179 w 9982"/>
              <a:gd name="connsiteY67" fmla="*/ 4683 h 9877"/>
              <a:gd name="connsiteX68" fmla="*/ 9314 w 9982"/>
              <a:gd name="connsiteY68" fmla="*/ 4850 h 9877"/>
              <a:gd name="connsiteX69" fmla="*/ 9335 w 9982"/>
              <a:gd name="connsiteY69" fmla="*/ 4943 h 9877"/>
              <a:gd name="connsiteX70" fmla="*/ 9470 w 9982"/>
              <a:gd name="connsiteY70" fmla="*/ 5073 h 9877"/>
              <a:gd name="connsiteX71" fmla="*/ 9439 w 9982"/>
              <a:gd name="connsiteY71" fmla="*/ 5426 h 9877"/>
              <a:gd name="connsiteX72" fmla="*/ 9553 w 9982"/>
              <a:gd name="connsiteY72" fmla="*/ 5370 h 9877"/>
              <a:gd name="connsiteX73" fmla="*/ 9553 w 9982"/>
              <a:gd name="connsiteY73" fmla="*/ 5314 h 9877"/>
              <a:gd name="connsiteX74" fmla="*/ 9532 w 9982"/>
              <a:gd name="connsiteY74" fmla="*/ 5259 h 9877"/>
              <a:gd name="connsiteX75" fmla="*/ 9563 w 9982"/>
              <a:gd name="connsiteY75" fmla="*/ 5259 h 9877"/>
              <a:gd name="connsiteX76" fmla="*/ 9647 w 9982"/>
              <a:gd name="connsiteY76" fmla="*/ 5333 h 9877"/>
              <a:gd name="connsiteX77" fmla="*/ 9647 w 9982"/>
              <a:gd name="connsiteY77" fmla="*/ 5407 h 9877"/>
              <a:gd name="connsiteX78" fmla="*/ 9969 w 9982"/>
              <a:gd name="connsiteY78" fmla="*/ 5722 h 9877"/>
              <a:gd name="connsiteX79" fmla="*/ 9958 w 9982"/>
              <a:gd name="connsiteY79" fmla="*/ 6075 h 9877"/>
              <a:gd name="connsiteX80" fmla="*/ 9906 w 9982"/>
              <a:gd name="connsiteY80" fmla="*/ 5982 h 9877"/>
              <a:gd name="connsiteX81" fmla="*/ 9730 w 9982"/>
              <a:gd name="connsiteY81" fmla="*/ 6019 h 9877"/>
              <a:gd name="connsiteX82" fmla="*/ 9345 w 9982"/>
              <a:gd name="connsiteY82" fmla="*/ 6112 h 9877"/>
              <a:gd name="connsiteX83" fmla="*/ 9314 w 9982"/>
              <a:gd name="connsiteY83" fmla="*/ 6446 h 9877"/>
              <a:gd name="connsiteX84" fmla="*/ 9272 w 9982"/>
              <a:gd name="connsiteY84" fmla="*/ 6483 h 9877"/>
              <a:gd name="connsiteX85" fmla="*/ 9272 w 9982"/>
              <a:gd name="connsiteY85" fmla="*/ 6891 h 9877"/>
              <a:gd name="connsiteX86" fmla="*/ 9376 w 9982"/>
              <a:gd name="connsiteY86" fmla="*/ 6928 h 9877"/>
              <a:gd name="connsiteX87" fmla="*/ 9366 w 9982"/>
              <a:gd name="connsiteY87" fmla="*/ 6965 h 9877"/>
              <a:gd name="connsiteX88" fmla="*/ 9220 w 9982"/>
              <a:gd name="connsiteY88" fmla="*/ 7318 h 9877"/>
              <a:gd name="connsiteX89" fmla="*/ 9210 w 9982"/>
              <a:gd name="connsiteY89" fmla="*/ 7578 h 9877"/>
              <a:gd name="connsiteX90" fmla="*/ 9241 w 9982"/>
              <a:gd name="connsiteY90" fmla="*/ 7763 h 9877"/>
              <a:gd name="connsiteX91" fmla="*/ 9189 w 9982"/>
              <a:gd name="connsiteY91" fmla="*/ 7819 h 9877"/>
              <a:gd name="connsiteX92" fmla="*/ 9085 w 9982"/>
              <a:gd name="connsiteY92" fmla="*/ 7633 h 9877"/>
              <a:gd name="connsiteX93" fmla="*/ 8909 w 9982"/>
              <a:gd name="connsiteY93" fmla="*/ 7485 h 9877"/>
              <a:gd name="connsiteX94" fmla="*/ 8909 w 9982"/>
              <a:gd name="connsiteY94" fmla="*/ 7448 h 9877"/>
              <a:gd name="connsiteX95" fmla="*/ 8950 w 9982"/>
              <a:gd name="connsiteY95" fmla="*/ 7448 h 9877"/>
              <a:gd name="connsiteX96" fmla="*/ 8950 w 9982"/>
              <a:gd name="connsiteY96" fmla="*/ 7429 h 9877"/>
              <a:gd name="connsiteX97" fmla="*/ 8929 w 9982"/>
              <a:gd name="connsiteY97" fmla="*/ 7429 h 9877"/>
              <a:gd name="connsiteX98" fmla="*/ 8867 w 9982"/>
              <a:gd name="connsiteY98" fmla="*/ 7448 h 9877"/>
              <a:gd name="connsiteX99" fmla="*/ 8888 w 9982"/>
              <a:gd name="connsiteY99" fmla="*/ 7522 h 9877"/>
              <a:gd name="connsiteX100" fmla="*/ 8846 w 9982"/>
              <a:gd name="connsiteY100" fmla="*/ 7541 h 9877"/>
              <a:gd name="connsiteX101" fmla="*/ 8950 w 9982"/>
              <a:gd name="connsiteY101" fmla="*/ 7819 h 9877"/>
              <a:gd name="connsiteX102" fmla="*/ 8950 w 9982"/>
              <a:gd name="connsiteY102" fmla="*/ 8023 h 9877"/>
              <a:gd name="connsiteX103" fmla="*/ 8888 w 9982"/>
              <a:gd name="connsiteY103" fmla="*/ 8134 h 9877"/>
              <a:gd name="connsiteX104" fmla="*/ 8711 w 9982"/>
              <a:gd name="connsiteY104" fmla="*/ 8116 h 9877"/>
              <a:gd name="connsiteX105" fmla="*/ 8649 w 9982"/>
              <a:gd name="connsiteY105" fmla="*/ 8023 h 9877"/>
              <a:gd name="connsiteX106" fmla="*/ 8586 w 9982"/>
              <a:gd name="connsiteY106" fmla="*/ 8079 h 9877"/>
              <a:gd name="connsiteX107" fmla="*/ 8628 w 9982"/>
              <a:gd name="connsiteY107" fmla="*/ 8468 h 9877"/>
              <a:gd name="connsiteX108" fmla="*/ 8597 w 9982"/>
              <a:gd name="connsiteY108" fmla="*/ 8542 h 9877"/>
              <a:gd name="connsiteX109" fmla="*/ 8399 w 9982"/>
              <a:gd name="connsiteY109" fmla="*/ 8561 h 9877"/>
              <a:gd name="connsiteX110" fmla="*/ 8254 w 9982"/>
              <a:gd name="connsiteY110" fmla="*/ 8134 h 9877"/>
              <a:gd name="connsiteX111" fmla="*/ 8243 w 9982"/>
              <a:gd name="connsiteY111" fmla="*/ 7893 h 9877"/>
              <a:gd name="connsiteX112" fmla="*/ 8202 w 9982"/>
              <a:gd name="connsiteY112" fmla="*/ 7893 h 9877"/>
              <a:gd name="connsiteX113" fmla="*/ 8025 w 9982"/>
              <a:gd name="connsiteY113" fmla="*/ 7893 h 9877"/>
              <a:gd name="connsiteX114" fmla="*/ 7921 w 9982"/>
              <a:gd name="connsiteY114" fmla="*/ 7670 h 9877"/>
              <a:gd name="connsiteX115" fmla="*/ 7827 w 9982"/>
              <a:gd name="connsiteY115" fmla="*/ 7615 h 9877"/>
              <a:gd name="connsiteX116" fmla="*/ 7765 w 9982"/>
              <a:gd name="connsiteY116" fmla="*/ 7689 h 9877"/>
              <a:gd name="connsiteX117" fmla="*/ 7775 w 9982"/>
              <a:gd name="connsiteY117" fmla="*/ 8004 h 9877"/>
              <a:gd name="connsiteX118" fmla="*/ 7734 w 9982"/>
              <a:gd name="connsiteY118" fmla="*/ 8301 h 9877"/>
              <a:gd name="connsiteX119" fmla="*/ 7672 w 9982"/>
              <a:gd name="connsiteY119" fmla="*/ 8320 h 9877"/>
              <a:gd name="connsiteX120" fmla="*/ 7630 w 9982"/>
              <a:gd name="connsiteY120" fmla="*/ 8431 h 9877"/>
              <a:gd name="connsiteX121" fmla="*/ 7620 w 9982"/>
              <a:gd name="connsiteY121" fmla="*/ 8431 h 9877"/>
              <a:gd name="connsiteX122" fmla="*/ 7620 w 9982"/>
              <a:gd name="connsiteY122" fmla="*/ 8375 h 9877"/>
              <a:gd name="connsiteX123" fmla="*/ 7640 w 9982"/>
              <a:gd name="connsiteY123" fmla="*/ 8320 h 9877"/>
              <a:gd name="connsiteX124" fmla="*/ 7464 w 9982"/>
              <a:gd name="connsiteY124" fmla="*/ 8079 h 9877"/>
              <a:gd name="connsiteX125" fmla="*/ 7349 w 9982"/>
              <a:gd name="connsiteY125" fmla="*/ 7986 h 9877"/>
              <a:gd name="connsiteX126" fmla="*/ 7287 w 9982"/>
              <a:gd name="connsiteY126" fmla="*/ 8042 h 9877"/>
              <a:gd name="connsiteX127" fmla="*/ 7256 w 9982"/>
              <a:gd name="connsiteY127" fmla="*/ 7986 h 9877"/>
              <a:gd name="connsiteX128" fmla="*/ 7225 w 9982"/>
              <a:gd name="connsiteY128" fmla="*/ 8116 h 9877"/>
              <a:gd name="connsiteX129" fmla="*/ 7360 w 9982"/>
              <a:gd name="connsiteY129" fmla="*/ 8487 h 9877"/>
              <a:gd name="connsiteX130" fmla="*/ 7204 w 9982"/>
              <a:gd name="connsiteY130" fmla="*/ 8672 h 9877"/>
              <a:gd name="connsiteX131" fmla="*/ 7037 w 9982"/>
              <a:gd name="connsiteY131" fmla="*/ 8598 h 9877"/>
              <a:gd name="connsiteX132" fmla="*/ 6975 w 9982"/>
              <a:gd name="connsiteY132" fmla="*/ 8747 h 9877"/>
              <a:gd name="connsiteX133" fmla="*/ 6902 w 9982"/>
              <a:gd name="connsiteY133" fmla="*/ 8802 h 9877"/>
              <a:gd name="connsiteX134" fmla="*/ 6902 w 9982"/>
              <a:gd name="connsiteY134" fmla="*/ 8728 h 9877"/>
              <a:gd name="connsiteX135" fmla="*/ 6778 w 9982"/>
              <a:gd name="connsiteY135" fmla="*/ 8691 h 9877"/>
              <a:gd name="connsiteX136" fmla="*/ 6694 w 9982"/>
              <a:gd name="connsiteY136" fmla="*/ 8784 h 9877"/>
              <a:gd name="connsiteX137" fmla="*/ 6601 w 9982"/>
              <a:gd name="connsiteY137" fmla="*/ 8802 h 9877"/>
              <a:gd name="connsiteX138" fmla="*/ 6601 w 9982"/>
              <a:gd name="connsiteY138" fmla="*/ 8858 h 9877"/>
              <a:gd name="connsiteX139" fmla="*/ 6538 w 9982"/>
              <a:gd name="connsiteY139" fmla="*/ 8876 h 9877"/>
              <a:gd name="connsiteX140" fmla="*/ 6559 w 9982"/>
              <a:gd name="connsiteY140" fmla="*/ 8913 h 9877"/>
              <a:gd name="connsiteX141" fmla="*/ 6726 w 9982"/>
              <a:gd name="connsiteY141" fmla="*/ 8895 h 9877"/>
              <a:gd name="connsiteX142" fmla="*/ 6726 w 9982"/>
              <a:gd name="connsiteY142" fmla="*/ 8876 h 9877"/>
              <a:gd name="connsiteX143" fmla="*/ 6705 w 9982"/>
              <a:gd name="connsiteY143" fmla="*/ 8839 h 9877"/>
              <a:gd name="connsiteX144" fmla="*/ 6726 w 9982"/>
              <a:gd name="connsiteY144" fmla="*/ 8839 h 9877"/>
              <a:gd name="connsiteX145" fmla="*/ 6778 w 9982"/>
              <a:gd name="connsiteY145" fmla="*/ 8821 h 9877"/>
              <a:gd name="connsiteX146" fmla="*/ 6819 w 9982"/>
              <a:gd name="connsiteY146" fmla="*/ 8951 h 9877"/>
              <a:gd name="connsiteX147" fmla="*/ 7089 w 9982"/>
              <a:gd name="connsiteY147" fmla="*/ 9025 h 9877"/>
              <a:gd name="connsiteX148" fmla="*/ 7089 w 9982"/>
              <a:gd name="connsiteY148" fmla="*/ 9080 h 9877"/>
              <a:gd name="connsiteX149" fmla="*/ 7006 w 9982"/>
              <a:gd name="connsiteY149" fmla="*/ 9470 h 9877"/>
              <a:gd name="connsiteX150" fmla="*/ 6985 w 9982"/>
              <a:gd name="connsiteY150" fmla="*/ 9470 h 9877"/>
              <a:gd name="connsiteX151" fmla="*/ 6965 w 9982"/>
              <a:gd name="connsiteY151" fmla="*/ 9414 h 9877"/>
              <a:gd name="connsiteX152" fmla="*/ 6736 w 9982"/>
              <a:gd name="connsiteY152" fmla="*/ 9377 h 9877"/>
              <a:gd name="connsiteX153" fmla="*/ 6663 w 9982"/>
              <a:gd name="connsiteY153" fmla="*/ 9377 h 9877"/>
              <a:gd name="connsiteX154" fmla="*/ 6580 w 9982"/>
              <a:gd name="connsiteY154" fmla="*/ 9285 h 9877"/>
              <a:gd name="connsiteX155" fmla="*/ 6538 w 9982"/>
              <a:gd name="connsiteY155" fmla="*/ 9322 h 9877"/>
              <a:gd name="connsiteX156" fmla="*/ 6424 w 9982"/>
              <a:gd name="connsiteY156" fmla="*/ 9173 h 9877"/>
              <a:gd name="connsiteX157" fmla="*/ 6414 w 9982"/>
              <a:gd name="connsiteY157" fmla="*/ 9173 h 9877"/>
              <a:gd name="connsiteX158" fmla="*/ 6372 w 9982"/>
              <a:gd name="connsiteY158" fmla="*/ 9173 h 9877"/>
              <a:gd name="connsiteX159" fmla="*/ 6268 w 9982"/>
              <a:gd name="connsiteY159" fmla="*/ 9062 h 9877"/>
              <a:gd name="connsiteX160" fmla="*/ 6237 w 9982"/>
              <a:gd name="connsiteY160" fmla="*/ 9229 h 9877"/>
              <a:gd name="connsiteX161" fmla="*/ 6143 w 9982"/>
              <a:gd name="connsiteY161" fmla="*/ 9396 h 9877"/>
              <a:gd name="connsiteX162" fmla="*/ 6050 w 9982"/>
              <a:gd name="connsiteY162" fmla="*/ 9433 h 9877"/>
              <a:gd name="connsiteX163" fmla="*/ 6050 w 9982"/>
              <a:gd name="connsiteY163" fmla="*/ 9489 h 9877"/>
              <a:gd name="connsiteX164" fmla="*/ 5977 w 9982"/>
              <a:gd name="connsiteY164" fmla="*/ 9618 h 9877"/>
              <a:gd name="connsiteX165" fmla="*/ 5894 w 9982"/>
              <a:gd name="connsiteY165" fmla="*/ 9674 h 9877"/>
              <a:gd name="connsiteX166" fmla="*/ 5790 w 9982"/>
              <a:gd name="connsiteY166" fmla="*/ 9823 h 9877"/>
              <a:gd name="connsiteX167" fmla="*/ 5135 w 9982"/>
              <a:gd name="connsiteY167" fmla="*/ 9674 h 9877"/>
              <a:gd name="connsiteX168" fmla="*/ 5010 w 9982"/>
              <a:gd name="connsiteY168" fmla="*/ 9674 h 9877"/>
              <a:gd name="connsiteX169" fmla="*/ 4782 w 9982"/>
              <a:gd name="connsiteY169" fmla="*/ 9526 h 9877"/>
              <a:gd name="connsiteX170" fmla="*/ 4719 w 9982"/>
              <a:gd name="connsiteY170" fmla="*/ 9396 h 9877"/>
              <a:gd name="connsiteX171" fmla="*/ 4719 w 9982"/>
              <a:gd name="connsiteY171" fmla="*/ 9285 h 9877"/>
              <a:gd name="connsiteX172" fmla="*/ 4657 w 9982"/>
              <a:gd name="connsiteY172" fmla="*/ 9229 h 9877"/>
              <a:gd name="connsiteX173" fmla="*/ 4958 w 9982"/>
              <a:gd name="connsiteY173" fmla="*/ 9099 h 9877"/>
              <a:gd name="connsiteX174" fmla="*/ 5177 w 9982"/>
              <a:gd name="connsiteY174" fmla="*/ 9118 h 9877"/>
              <a:gd name="connsiteX175" fmla="*/ 5530 w 9982"/>
              <a:gd name="connsiteY175" fmla="*/ 9080 h 9877"/>
              <a:gd name="connsiteX176" fmla="*/ 5572 w 9982"/>
              <a:gd name="connsiteY176" fmla="*/ 8988 h 9877"/>
              <a:gd name="connsiteX177" fmla="*/ 5520 w 9982"/>
              <a:gd name="connsiteY177" fmla="*/ 8876 h 9877"/>
              <a:gd name="connsiteX178" fmla="*/ 5322 w 9982"/>
              <a:gd name="connsiteY178" fmla="*/ 8821 h 9877"/>
              <a:gd name="connsiteX179" fmla="*/ 5000 w 9982"/>
              <a:gd name="connsiteY179" fmla="*/ 8635 h 9877"/>
              <a:gd name="connsiteX180" fmla="*/ 4751 w 9982"/>
              <a:gd name="connsiteY180" fmla="*/ 8487 h 9877"/>
              <a:gd name="connsiteX181" fmla="*/ 4875 w 9982"/>
              <a:gd name="connsiteY181" fmla="*/ 8375 h 9877"/>
              <a:gd name="connsiteX182" fmla="*/ 4532 w 9982"/>
              <a:gd name="connsiteY182" fmla="*/ 8171 h 9877"/>
              <a:gd name="connsiteX183" fmla="*/ 4345 w 9982"/>
              <a:gd name="connsiteY183" fmla="*/ 7986 h 9877"/>
              <a:gd name="connsiteX184" fmla="*/ 4148 w 9982"/>
              <a:gd name="connsiteY184" fmla="*/ 7930 h 9877"/>
              <a:gd name="connsiteX185" fmla="*/ 3877 w 9982"/>
              <a:gd name="connsiteY185" fmla="*/ 7912 h 9877"/>
              <a:gd name="connsiteX186" fmla="*/ 3711 w 9982"/>
              <a:gd name="connsiteY186" fmla="*/ 7745 h 9877"/>
              <a:gd name="connsiteX187" fmla="*/ 3534 w 9982"/>
              <a:gd name="connsiteY187" fmla="*/ 7708 h 9877"/>
              <a:gd name="connsiteX188" fmla="*/ 3462 w 9982"/>
              <a:gd name="connsiteY188" fmla="*/ 7503 h 9877"/>
              <a:gd name="connsiteX189" fmla="*/ 3285 w 9982"/>
              <a:gd name="connsiteY189" fmla="*/ 7541 h 9877"/>
              <a:gd name="connsiteX190" fmla="*/ 3233 w 9982"/>
              <a:gd name="connsiteY190" fmla="*/ 7578 h 9877"/>
              <a:gd name="connsiteX191" fmla="*/ 3160 w 9982"/>
              <a:gd name="connsiteY191" fmla="*/ 7578 h 9877"/>
              <a:gd name="connsiteX192" fmla="*/ 3160 w 9982"/>
              <a:gd name="connsiteY192" fmla="*/ 7541 h 9877"/>
              <a:gd name="connsiteX193" fmla="*/ 3191 w 9982"/>
              <a:gd name="connsiteY193" fmla="*/ 7448 h 9877"/>
              <a:gd name="connsiteX194" fmla="*/ 3035 w 9982"/>
              <a:gd name="connsiteY194" fmla="*/ 7411 h 9877"/>
              <a:gd name="connsiteX195" fmla="*/ 2983 w 9982"/>
              <a:gd name="connsiteY195" fmla="*/ 7318 h 9877"/>
              <a:gd name="connsiteX196" fmla="*/ 2879 w 9982"/>
              <a:gd name="connsiteY196" fmla="*/ 7374 h 9877"/>
              <a:gd name="connsiteX197" fmla="*/ 2640 w 9982"/>
              <a:gd name="connsiteY197" fmla="*/ 7355 h 9877"/>
              <a:gd name="connsiteX198" fmla="*/ 2516 w 9982"/>
              <a:gd name="connsiteY198" fmla="*/ 7392 h 9877"/>
              <a:gd name="connsiteX199" fmla="*/ 2464 w 9982"/>
              <a:gd name="connsiteY199" fmla="*/ 7503 h 9877"/>
              <a:gd name="connsiteX200" fmla="*/ 2266 w 9982"/>
              <a:gd name="connsiteY200" fmla="*/ 7541 h 9877"/>
              <a:gd name="connsiteX201" fmla="*/ 2214 w 9982"/>
              <a:gd name="connsiteY201" fmla="*/ 7615 h 9877"/>
              <a:gd name="connsiteX202" fmla="*/ 1933 w 9982"/>
              <a:gd name="connsiteY202" fmla="*/ 7596 h 9877"/>
              <a:gd name="connsiteX203" fmla="*/ 1819 w 9982"/>
              <a:gd name="connsiteY203" fmla="*/ 7466 h 9877"/>
              <a:gd name="connsiteX204" fmla="*/ 1663 w 9982"/>
              <a:gd name="connsiteY204" fmla="*/ 7429 h 9877"/>
              <a:gd name="connsiteX205" fmla="*/ 1715 w 9982"/>
              <a:gd name="connsiteY205" fmla="*/ 7411 h 9877"/>
              <a:gd name="connsiteX206" fmla="*/ 1715 w 9982"/>
              <a:gd name="connsiteY206" fmla="*/ 7392 h 9877"/>
              <a:gd name="connsiteX207" fmla="*/ 1663 w 9982"/>
              <a:gd name="connsiteY207" fmla="*/ 7392 h 9877"/>
              <a:gd name="connsiteX208" fmla="*/ 1549 w 9982"/>
              <a:gd name="connsiteY208" fmla="*/ 7411 h 9877"/>
              <a:gd name="connsiteX209" fmla="*/ 1341 w 9982"/>
              <a:gd name="connsiteY209" fmla="*/ 7336 h 9877"/>
              <a:gd name="connsiteX210" fmla="*/ 1341 w 9982"/>
              <a:gd name="connsiteY210" fmla="*/ 7392 h 9877"/>
              <a:gd name="connsiteX211" fmla="*/ 1289 w 9982"/>
              <a:gd name="connsiteY211" fmla="*/ 7374 h 9877"/>
              <a:gd name="connsiteX212" fmla="*/ 1289 w 9982"/>
              <a:gd name="connsiteY212" fmla="*/ 7318 h 9877"/>
              <a:gd name="connsiteX213" fmla="*/ 1195 w 9982"/>
              <a:gd name="connsiteY213" fmla="*/ 7374 h 9877"/>
              <a:gd name="connsiteX214" fmla="*/ 1175 w 9982"/>
              <a:gd name="connsiteY214" fmla="*/ 7318 h 9877"/>
              <a:gd name="connsiteX215" fmla="*/ 811 w 9982"/>
              <a:gd name="connsiteY215" fmla="*/ 7336 h 9877"/>
              <a:gd name="connsiteX216" fmla="*/ 634 w 9982"/>
              <a:gd name="connsiteY216" fmla="*/ 7318 h 9877"/>
              <a:gd name="connsiteX217" fmla="*/ 593 w 9982"/>
              <a:gd name="connsiteY217" fmla="*/ 7244 h 9877"/>
              <a:gd name="connsiteX218" fmla="*/ 426 w 9982"/>
              <a:gd name="connsiteY218" fmla="*/ 7262 h 9877"/>
              <a:gd name="connsiteX219" fmla="*/ 395 w 9982"/>
              <a:gd name="connsiteY219" fmla="*/ 7207 h 9877"/>
              <a:gd name="connsiteX220" fmla="*/ 291 w 9982"/>
              <a:gd name="connsiteY220" fmla="*/ 7225 h 9877"/>
              <a:gd name="connsiteX221" fmla="*/ 270 w 9982"/>
              <a:gd name="connsiteY221" fmla="*/ 7151 h 9877"/>
              <a:gd name="connsiteX222" fmla="*/ 177 w 9982"/>
              <a:gd name="connsiteY222" fmla="*/ 7151 h 9877"/>
              <a:gd name="connsiteX223" fmla="*/ 42 w 9982"/>
              <a:gd name="connsiteY223" fmla="*/ 7077 h 9877"/>
              <a:gd name="connsiteX224" fmla="*/ 0 w 9982"/>
              <a:gd name="connsiteY224" fmla="*/ 7003 h 9877"/>
              <a:gd name="connsiteX225" fmla="*/ 156 w 9982"/>
              <a:gd name="connsiteY225" fmla="*/ 6965 h 9877"/>
              <a:gd name="connsiteX226" fmla="*/ 374 w 9982"/>
              <a:gd name="connsiteY226" fmla="*/ 7003 h 9877"/>
              <a:gd name="connsiteX227" fmla="*/ 738 w 9982"/>
              <a:gd name="connsiteY227" fmla="*/ 7077 h 9877"/>
              <a:gd name="connsiteX228" fmla="*/ 748 w 9982"/>
              <a:gd name="connsiteY228" fmla="*/ 7003 h 9877"/>
              <a:gd name="connsiteX229" fmla="*/ 686 w 9982"/>
              <a:gd name="connsiteY229" fmla="*/ 6910 h 9877"/>
              <a:gd name="connsiteX230" fmla="*/ 696 w 9982"/>
              <a:gd name="connsiteY230" fmla="*/ 6910 h 9877"/>
              <a:gd name="connsiteX231" fmla="*/ 696 w 9982"/>
              <a:gd name="connsiteY231" fmla="*/ 6891 h 9877"/>
              <a:gd name="connsiteX232" fmla="*/ 800 w 9982"/>
              <a:gd name="connsiteY232" fmla="*/ 6928 h 9877"/>
              <a:gd name="connsiteX233" fmla="*/ 800 w 9982"/>
              <a:gd name="connsiteY233" fmla="*/ 6854 h 9877"/>
              <a:gd name="connsiteX234" fmla="*/ 738 w 9982"/>
              <a:gd name="connsiteY234" fmla="*/ 6836 h 9877"/>
              <a:gd name="connsiteX235" fmla="*/ 738 w 9982"/>
              <a:gd name="connsiteY235" fmla="*/ 6761 h 9877"/>
              <a:gd name="connsiteX236" fmla="*/ 759 w 9982"/>
              <a:gd name="connsiteY236" fmla="*/ 6761 h 9877"/>
              <a:gd name="connsiteX237" fmla="*/ 811 w 9982"/>
              <a:gd name="connsiteY237" fmla="*/ 6798 h 9877"/>
              <a:gd name="connsiteX238" fmla="*/ 811 w 9982"/>
              <a:gd name="connsiteY238" fmla="*/ 6761 h 9877"/>
              <a:gd name="connsiteX239" fmla="*/ 946 w 9982"/>
              <a:gd name="connsiteY239" fmla="*/ 6631 h 9877"/>
              <a:gd name="connsiteX240" fmla="*/ 1102 w 9982"/>
              <a:gd name="connsiteY240" fmla="*/ 6594 h 9877"/>
              <a:gd name="connsiteX241" fmla="*/ 1102 w 9982"/>
              <a:gd name="connsiteY241" fmla="*/ 6576 h 9877"/>
              <a:gd name="connsiteX242" fmla="*/ 925 w 9982"/>
              <a:gd name="connsiteY242" fmla="*/ 6576 h 9877"/>
              <a:gd name="connsiteX243" fmla="*/ 925 w 9982"/>
              <a:gd name="connsiteY243" fmla="*/ 6557 h 9877"/>
              <a:gd name="connsiteX244" fmla="*/ 956 w 9982"/>
              <a:gd name="connsiteY244" fmla="*/ 6502 h 9877"/>
              <a:gd name="connsiteX245" fmla="*/ 1008 w 9982"/>
              <a:gd name="connsiteY245" fmla="*/ 6520 h 9877"/>
              <a:gd name="connsiteX246" fmla="*/ 1040 w 9982"/>
              <a:gd name="connsiteY246" fmla="*/ 6483 h 9877"/>
              <a:gd name="connsiteX247" fmla="*/ 1040 w 9982"/>
              <a:gd name="connsiteY247" fmla="*/ 6465 h 9877"/>
              <a:gd name="connsiteX248" fmla="*/ 988 w 9982"/>
              <a:gd name="connsiteY248" fmla="*/ 6390 h 9877"/>
              <a:gd name="connsiteX249" fmla="*/ 1019 w 9982"/>
              <a:gd name="connsiteY249" fmla="*/ 6390 h 9877"/>
              <a:gd name="connsiteX250" fmla="*/ 1040 w 9982"/>
              <a:gd name="connsiteY250" fmla="*/ 6409 h 9877"/>
              <a:gd name="connsiteX251" fmla="*/ 1050 w 9982"/>
              <a:gd name="connsiteY251" fmla="*/ 6353 h 9877"/>
              <a:gd name="connsiteX252" fmla="*/ 998 w 9982"/>
              <a:gd name="connsiteY252" fmla="*/ 6298 h 9877"/>
              <a:gd name="connsiteX253" fmla="*/ 988 w 9982"/>
              <a:gd name="connsiteY253" fmla="*/ 6335 h 9877"/>
              <a:gd name="connsiteX254" fmla="*/ 988 w 9982"/>
              <a:gd name="connsiteY254" fmla="*/ 6298 h 9877"/>
              <a:gd name="connsiteX255" fmla="*/ 977 w 9982"/>
              <a:gd name="connsiteY255" fmla="*/ 6298 h 9877"/>
              <a:gd name="connsiteX256" fmla="*/ 977 w 9982"/>
              <a:gd name="connsiteY256" fmla="*/ 6279 h 9877"/>
              <a:gd name="connsiteX257" fmla="*/ 1050 w 9982"/>
              <a:gd name="connsiteY257" fmla="*/ 6242 h 9877"/>
              <a:gd name="connsiteX258" fmla="*/ 1050 w 9982"/>
              <a:gd name="connsiteY258" fmla="*/ 6223 h 9877"/>
              <a:gd name="connsiteX259" fmla="*/ 936 w 9982"/>
              <a:gd name="connsiteY259" fmla="*/ 6149 h 9877"/>
              <a:gd name="connsiteX260" fmla="*/ 915 w 9982"/>
              <a:gd name="connsiteY260" fmla="*/ 6205 h 9877"/>
              <a:gd name="connsiteX261" fmla="*/ 842 w 9982"/>
              <a:gd name="connsiteY261" fmla="*/ 6149 h 9877"/>
              <a:gd name="connsiteX262" fmla="*/ 873 w 9982"/>
              <a:gd name="connsiteY262" fmla="*/ 6112 h 9877"/>
              <a:gd name="connsiteX263" fmla="*/ 832 w 9982"/>
              <a:gd name="connsiteY263" fmla="*/ 6112 h 9877"/>
              <a:gd name="connsiteX264" fmla="*/ 707 w 9982"/>
              <a:gd name="connsiteY264" fmla="*/ 6168 h 9877"/>
              <a:gd name="connsiteX265" fmla="*/ 707 w 9982"/>
              <a:gd name="connsiteY265" fmla="*/ 6112 h 9877"/>
              <a:gd name="connsiteX266" fmla="*/ 759 w 9982"/>
              <a:gd name="connsiteY266" fmla="*/ 5964 h 9877"/>
              <a:gd name="connsiteX267" fmla="*/ 738 w 9982"/>
              <a:gd name="connsiteY267" fmla="*/ 5926 h 9877"/>
              <a:gd name="connsiteX268" fmla="*/ 759 w 9982"/>
              <a:gd name="connsiteY268" fmla="*/ 5926 h 9877"/>
              <a:gd name="connsiteX269" fmla="*/ 852 w 9982"/>
              <a:gd name="connsiteY269" fmla="*/ 5889 h 9877"/>
              <a:gd name="connsiteX270" fmla="*/ 884 w 9982"/>
              <a:gd name="connsiteY270" fmla="*/ 5834 h 9877"/>
              <a:gd name="connsiteX271" fmla="*/ 863 w 9982"/>
              <a:gd name="connsiteY271" fmla="*/ 5778 h 9877"/>
              <a:gd name="connsiteX272" fmla="*/ 936 w 9982"/>
              <a:gd name="connsiteY272" fmla="*/ 5759 h 9877"/>
              <a:gd name="connsiteX273" fmla="*/ 936 w 9982"/>
              <a:gd name="connsiteY273" fmla="*/ 5834 h 9877"/>
              <a:gd name="connsiteX274" fmla="*/ 1060 w 9982"/>
              <a:gd name="connsiteY274" fmla="*/ 5834 h 9877"/>
              <a:gd name="connsiteX275" fmla="*/ 1185 w 9982"/>
              <a:gd name="connsiteY275" fmla="*/ 5611 h 9877"/>
              <a:gd name="connsiteX276" fmla="*/ 1383 w 9982"/>
              <a:gd name="connsiteY276" fmla="*/ 5667 h 9877"/>
              <a:gd name="connsiteX277" fmla="*/ 1383 w 9982"/>
              <a:gd name="connsiteY277" fmla="*/ 5685 h 9877"/>
              <a:gd name="connsiteX278" fmla="*/ 1372 w 9982"/>
              <a:gd name="connsiteY278" fmla="*/ 5741 h 9877"/>
              <a:gd name="connsiteX279" fmla="*/ 1351 w 9982"/>
              <a:gd name="connsiteY279" fmla="*/ 5778 h 9877"/>
              <a:gd name="connsiteX280" fmla="*/ 1237 w 9982"/>
              <a:gd name="connsiteY280" fmla="*/ 5815 h 9877"/>
              <a:gd name="connsiteX281" fmla="*/ 1227 w 9982"/>
              <a:gd name="connsiteY281" fmla="*/ 5964 h 9877"/>
              <a:gd name="connsiteX282" fmla="*/ 1247 w 9982"/>
              <a:gd name="connsiteY282" fmla="*/ 5982 h 9877"/>
              <a:gd name="connsiteX283" fmla="*/ 1476 w 9982"/>
              <a:gd name="connsiteY283" fmla="*/ 6186 h 9877"/>
              <a:gd name="connsiteX284" fmla="*/ 1507 w 9982"/>
              <a:gd name="connsiteY284" fmla="*/ 6186 h 9877"/>
              <a:gd name="connsiteX285" fmla="*/ 1580 w 9982"/>
              <a:gd name="connsiteY285" fmla="*/ 6706 h 9877"/>
              <a:gd name="connsiteX286" fmla="*/ 1778 w 9982"/>
              <a:gd name="connsiteY286" fmla="*/ 6502 h 9877"/>
              <a:gd name="connsiteX287" fmla="*/ 1778 w 9982"/>
              <a:gd name="connsiteY287" fmla="*/ 6446 h 9877"/>
              <a:gd name="connsiteX288" fmla="*/ 1705 w 9982"/>
              <a:gd name="connsiteY288" fmla="*/ 6446 h 9877"/>
              <a:gd name="connsiteX289" fmla="*/ 1674 w 9982"/>
              <a:gd name="connsiteY289" fmla="*/ 6372 h 9877"/>
              <a:gd name="connsiteX290" fmla="*/ 1674 w 9982"/>
              <a:gd name="connsiteY290" fmla="*/ 6335 h 9877"/>
              <a:gd name="connsiteX291" fmla="*/ 1684 w 9982"/>
              <a:gd name="connsiteY291" fmla="*/ 6335 h 9877"/>
              <a:gd name="connsiteX292" fmla="*/ 1684 w 9982"/>
              <a:gd name="connsiteY292" fmla="*/ 6316 h 9877"/>
              <a:gd name="connsiteX293" fmla="*/ 1819 w 9982"/>
              <a:gd name="connsiteY293" fmla="*/ 6242 h 9877"/>
              <a:gd name="connsiteX294" fmla="*/ 1798 w 9982"/>
              <a:gd name="connsiteY294" fmla="*/ 6223 h 9877"/>
              <a:gd name="connsiteX295" fmla="*/ 1663 w 9982"/>
              <a:gd name="connsiteY295" fmla="*/ 6186 h 9877"/>
              <a:gd name="connsiteX296" fmla="*/ 1663 w 9982"/>
              <a:gd name="connsiteY296" fmla="*/ 6131 h 9877"/>
              <a:gd name="connsiteX297" fmla="*/ 1611 w 9982"/>
              <a:gd name="connsiteY297" fmla="*/ 6112 h 9877"/>
              <a:gd name="connsiteX298" fmla="*/ 1611 w 9982"/>
              <a:gd name="connsiteY298" fmla="*/ 6112 h 9877"/>
              <a:gd name="connsiteX299" fmla="*/ 1632 w 9982"/>
              <a:gd name="connsiteY299" fmla="*/ 6056 h 9877"/>
              <a:gd name="connsiteX300" fmla="*/ 1549 w 9982"/>
              <a:gd name="connsiteY300" fmla="*/ 5964 h 9877"/>
              <a:gd name="connsiteX301" fmla="*/ 1331 w 9982"/>
              <a:gd name="connsiteY301" fmla="*/ 5908 h 9877"/>
              <a:gd name="connsiteX302" fmla="*/ 1497 w 9982"/>
              <a:gd name="connsiteY302" fmla="*/ 5889 h 9877"/>
              <a:gd name="connsiteX303" fmla="*/ 1518 w 9982"/>
              <a:gd name="connsiteY303" fmla="*/ 5797 h 9877"/>
              <a:gd name="connsiteX304" fmla="*/ 1455 w 9982"/>
              <a:gd name="connsiteY304" fmla="*/ 5667 h 9877"/>
              <a:gd name="connsiteX305" fmla="*/ 1476 w 9982"/>
              <a:gd name="connsiteY305" fmla="*/ 5667 h 9877"/>
              <a:gd name="connsiteX306" fmla="*/ 1819 w 9982"/>
              <a:gd name="connsiteY306" fmla="*/ 5704 h 9877"/>
              <a:gd name="connsiteX307" fmla="*/ 1913 w 9982"/>
              <a:gd name="connsiteY307" fmla="*/ 5593 h 9877"/>
              <a:gd name="connsiteX308" fmla="*/ 1985 w 9982"/>
              <a:gd name="connsiteY308" fmla="*/ 5574 h 9877"/>
              <a:gd name="connsiteX309" fmla="*/ 1913 w 9982"/>
              <a:gd name="connsiteY309" fmla="*/ 5537 h 9877"/>
              <a:gd name="connsiteX310" fmla="*/ 1611 w 9982"/>
              <a:gd name="connsiteY310" fmla="*/ 5648 h 9877"/>
              <a:gd name="connsiteX311" fmla="*/ 1580 w 9982"/>
              <a:gd name="connsiteY311" fmla="*/ 5593 h 9877"/>
              <a:gd name="connsiteX312" fmla="*/ 1601 w 9982"/>
              <a:gd name="connsiteY312" fmla="*/ 5537 h 9877"/>
              <a:gd name="connsiteX313" fmla="*/ 1570 w 9982"/>
              <a:gd name="connsiteY313" fmla="*/ 5444 h 9877"/>
              <a:gd name="connsiteX314" fmla="*/ 1497 w 9982"/>
              <a:gd name="connsiteY314" fmla="*/ 5463 h 9877"/>
              <a:gd name="connsiteX315" fmla="*/ 1255 w 9982"/>
              <a:gd name="connsiteY315" fmla="*/ 5235 h 9877"/>
              <a:gd name="connsiteX316" fmla="*/ 1538 w 9982"/>
              <a:gd name="connsiteY316" fmla="*/ 5221 h 9877"/>
              <a:gd name="connsiteX317" fmla="*/ 1881 w 9982"/>
              <a:gd name="connsiteY317" fmla="*/ 5221 h 9877"/>
              <a:gd name="connsiteX318" fmla="*/ 1985 w 9982"/>
              <a:gd name="connsiteY318" fmla="*/ 5054 h 9877"/>
              <a:gd name="connsiteX319" fmla="*/ 1985 w 9982"/>
              <a:gd name="connsiteY319" fmla="*/ 4999 h 9877"/>
              <a:gd name="connsiteX320" fmla="*/ 2048 w 9982"/>
              <a:gd name="connsiteY320" fmla="*/ 4980 h 9877"/>
              <a:gd name="connsiteX321" fmla="*/ 2079 w 9982"/>
              <a:gd name="connsiteY321" fmla="*/ 5110 h 9877"/>
              <a:gd name="connsiteX322" fmla="*/ 2516 w 9982"/>
              <a:gd name="connsiteY322" fmla="*/ 5129 h 9877"/>
              <a:gd name="connsiteX323" fmla="*/ 2495 w 9982"/>
              <a:gd name="connsiteY323" fmla="*/ 5221 h 9877"/>
              <a:gd name="connsiteX324" fmla="*/ 2526 w 9982"/>
              <a:gd name="connsiteY324" fmla="*/ 5221 h 9877"/>
              <a:gd name="connsiteX325" fmla="*/ 2578 w 9982"/>
              <a:gd name="connsiteY325" fmla="*/ 5184 h 9877"/>
              <a:gd name="connsiteX326" fmla="*/ 2578 w 9982"/>
              <a:gd name="connsiteY326" fmla="*/ 5203 h 9877"/>
              <a:gd name="connsiteX327" fmla="*/ 2557 w 9982"/>
              <a:gd name="connsiteY327" fmla="*/ 5221 h 9877"/>
              <a:gd name="connsiteX328" fmla="*/ 2620 w 9982"/>
              <a:gd name="connsiteY328" fmla="*/ 5221 h 9877"/>
              <a:gd name="connsiteX329" fmla="*/ 2723 w 9982"/>
              <a:gd name="connsiteY329" fmla="*/ 5221 h 9877"/>
              <a:gd name="connsiteX330" fmla="*/ 2723 w 9982"/>
              <a:gd name="connsiteY330" fmla="*/ 5296 h 9877"/>
              <a:gd name="connsiteX331" fmla="*/ 2744 w 9982"/>
              <a:gd name="connsiteY331" fmla="*/ 5296 h 9877"/>
              <a:gd name="connsiteX332" fmla="*/ 2817 w 9982"/>
              <a:gd name="connsiteY332" fmla="*/ 5221 h 9877"/>
              <a:gd name="connsiteX333" fmla="*/ 2817 w 9982"/>
              <a:gd name="connsiteY333" fmla="*/ 5147 h 9877"/>
              <a:gd name="connsiteX334" fmla="*/ 2879 w 9982"/>
              <a:gd name="connsiteY334" fmla="*/ 5147 h 9877"/>
              <a:gd name="connsiteX335" fmla="*/ 2911 w 9982"/>
              <a:gd name="connsiteY335" fmla="*/ 5203 h 9877"/>
              <a:gd name="connsiteX336" fmla="*/ 2911 w 9982"/>
              <a:gd name="connsiteY336" fmla="*/ 5333 h 9877"/>
              <a:gd name="connsiteX337" fmla="*/ 3025 w 9982"/>
              <a:gd name="connsiteY337" fmla="*/ 5333 h 9877"/>
              <a:gd name="connsiteX338" fmla="*/ 3035 w 9982"/>
              <a:gd name="connsiteY338" fmla="*/ 5240 h 9877"/>
              <a:gd name="connsiteX339" fmla="*/ 3035 w 9982"/>
              <a:gd name="connsiteY339" fmla="*/ 5221 h 9877"/>
              <a:gd name="connsiteX340" fmla="*/ 3035 w 9982"/>
              <a:gd name="connsiteY340" fmla="*/ 5221 h 9877"/>
              <a:gd name="connsiteX341" fmla="*/ 3139 w 9982"/>
              <a:gd name="connsiteY341" fmla="*/ 5240 h 9877"/>
              <a:gd name="connsiteX342" fmla="*/ 3160 w 9982"/>
              <a:gd name="connsiteY342" fmla="*/ 5147 h 9877"/>
              <a:gd name="connsiteX343" fmla="*/ 3264 w 9982"/>
              <a:gd name="connsiteY343" fmla="*/ 5184 h 9877"/>
              <a:gd name="connsiteX344" fmla="*/ 3264 w 9982"/>
              <a:gd name="connsiteY344" fmla="*/ 5129 h 9877"/>
              <a:gd name="connsiteX345" fmla="*/ 3441 w 9982"/>
              <a:gd name="connsiteY345" fmla="*/ 5203 h 9877"/>
              <a:gd name="connsiteX346" fmla="*/ 3441 w 9982"/>
              <a:gd name="connsiteY346" fmla="*/ 5129 h 9877"/>
              <a:gd name="connsiteX347" fmla="*/ 3482 w 9982"/>
              <a:gd name="connsiteY347" fmla="*/ 5129 h 9877"/>
              <a:gd name="connsiteX348" fmla="*/ 3482 w 9982"/>
              <a:gd name="connsiteY348" fmla="*/ 5203 h 9877"/>
              <a:gd name="connsiteX349" fmla="*/ 3503 w 9982"/>
              <a:gd name="connsiteY349" fmla="*/ 5203 h 9877"/>
              <a:gd name="connsiteX350" fmla="*/ 3503 w 9982"/>
              <a:gd name="connsiteY350" fmla="*/ 5184 h 9877"/>
              <a:gd name="connsiteX351" fmla="*/ 3514 w 9982"/>
              <a:gd name="connsiteY351" fmla="*/ 5054 h 9877"/>
              <a:gd name="connsiteX352" fmla="*/ 3524 w 9982"/>
              <a:gd name="connsiteY352" fmla="*/ 5054 h 9877"/>
              <a:gd name="connsiteX353" fmla="*/ 3534 w 9982"/>
              <a:gd name="connsiteY353" fmla="*/ 5129 h 9877"/>
              <a:gd name="connsiteX354" fmla="*/ 3617 w 9982"/>
              <a:gd name="connsiteY354" fmla="*/ 5054 h 9877"/>
              <a:gd name="connsiteX355" fmla="*/ 3617 w 9982"/>
              <a:gd name="connsiteY355" fmla="*/ 5092 h 9877"/>
              <a:gd name="connsiteX356" fmla="*/ 3690 w 9982"/>
              <a:gd name="connsiteY356" fmla="*/ 5054 h 9877"/>
              <a:gd name="connsiteX357" fmla="*/ 3690 w 9982"/>
              <a:gd name="connsiteY357" fmla="*/ 5036 h 9877"/>
              <a:gd name="connsiteX358" fmla="*/ 3669 w 9982"/>
              <a:gd name="connsiteY358" fmla="*/ 4999 h 9877"/>
              <a:gd name="connsiteX359" fmla="*/ 3701 w 9982"/>
              <a:gd name="connsiteY359" fmla="*/ 4999 h 9877"/>
              <a:gd name="connsiteX360" fmla="*/ 3742 w 9982"/>
              <a:gd name="connsiteY360" fmla="*/ 5036 h 9877"/>
              <a:gd name="connsiteX361" fmla="*/ 3742 w 9982"/>
              <a:gd name="connsiteY361" fmla="*/ 4999 h 9877"/>
              <a:gd name="connsiteX362" fmla="*/ 3721 w 9982"/>
              <a:gd name="connsiteY362" fmla="*/ 4943 h 9877"/>
              <a:gd name="connsiteX363" fmla="*/ 3825 w 9982"/>
              <a:gd name="connsiteY363" fmla="*/ 4888 h 9877"/>
              <a:gd name="connsiteX364" fmla="*/ 3825 w 9982"/>
              <a:gd name="connsiteY364" fmla="*/ 4869 h 9877"/>
              <a:gd name="connsiteX365" fmla="*/ 3649 w 9982"/>
              <a:gd name="connsiteY365" fmla="*/ 4850 h 9877"/>
              <a:gd name="connsiteX366" fmla="*/ 3659 w 9982"/>
              <a:gd name="connsiteY366" fmla="*/ 4962 h 9877"/>
              <a:gd name="connsiteX367" fmla="*/ 3649 w 9982"/>
              <a:gd name="connsiteY367" fmla="*/ 4962 h 9877"/>
              <a:gd name="connsiteX368" fmla="*/ 3451 w 9982"/>
              <a:gd name="connsiteY368" fmla="*/ 4850 h 9877"/>
              <a:gd name="connsiteX369" fmla="*/ 3451 w 9982"/>
              <a:gd name="connsiteY369" fmla="*/ 4869 h 9877"/>
              <a:gd name="connsiteX370" fmla="*/ 3462 w 9982"/>
              <a:gd name="connsiteY370" fmla="*/ 4869 h 9877"/>
              <a:gd name="connsiteX371" fmla="*/ 3441 w 9982"/>
              <a:gd name="connsiteY371" fmla="*/ 4888 h 9877"/>
              <a:gd name="connsiteX372" fmla="*/ 3389 w 9982"/>
              <a:gd name="connsiteY372" fmla="*/ 4813 h 9877"/>
              <a:gd name="connsiteX373" fmla="*/ 3378 w 9982"/>
              <a:gd name="connsiteY373" fmla="*/ 4776 h 9877"/>
              <a:gd name="connsiteX374" fmla="*/ 3493 w 9982"/>
              <a:gd name="connsiteY374" fmla="*/ 4758 h 9877"/>
              <a:gd name="connsiteX375" fmla="*/ 3493 w 9982"/>
              <a:gd name="connsiteY375" fmla="*/ 4609 h 9877"/>
              <a:gd name="connsiteX376" fmla="*/ 3472 w 9982"/>
              <a:gd name="connsiteY376" fmla="*/ 4609 h 9877"/>
              <a:gd name="connsiteX377" fmla="*/ 3347 w 9982"/>
              <a:gd name="connsiteY377" fmla="*/ 4739 h 9877"/>
              <a:gd name="connsiteX378" fmla="*/ 3326 w 9982"/>
              <a:gd name="connsiteY378" fmla="*/ 4721 h 9877"/>
              <a:gd name="connsiteX379" fmla="*/ 3326 w 9982"/>
              <a:gd name="connsiteY379" fmla="*/ 4646 h 9877"/>
              <a:gd name="connsiteX380" fmla="*/ 3316 w 9982"/>
              <a:gd name="connsiteY380" fmla="*/ 4591 h 9877"/>
              <a:gd name="connsiteX381" fmla="*/ 3243 w 9982"/>
              <a:gd name="connsiteY381" fmla="*/ 4591 h 9877"/>
              <a:gd name="connsiteX382" fmla="*/ 3233 w 9982"/>
              <a:gd name="connsiteY382" fmla="*/ 4535 h 9877"/>
              <a:gd name="connsiteX383" fmla="*/ 3243 w 9982"/>
              <a:gd name="connsiteY383" fmla="*/ 4535 h 9877"/>
              <a:gd name="connsiteX384" fmla="*/ 3243 w 9982"/>
              <a:gd name="connsiteY384" fmla="*/ 4516 h 9877"/>
              <a:gd name="connsiteX385" fmla="*/ 3420 w 9982"/>
              <a:gd name="connsiteY385" fmla="*/ 4424 h 9877"/>
              <a:gd name="connsiteX386" fmla="*/ 3358 w 9982"/>
              <a:gd name="connsiteY386" fmla="*/ 4424 h 9877"/>
              <a:gd name="connsiteX387" fmla="*/ 3337 w 9982"/>
              <a:gd name="connsiteY387" fmla="*/ 4424 h 9877"/>
              <a:gd name="connsiteX388" fmla="*/ 3326 w 9982"/>
              <a:gd name="connsiteY388" fmla="*/ 4424 h 9877"/>
              <a:gd name="connsiteX389" fmla="*/ 3326 w 9982"/>
              <a:gd name="connsiteY389" fmla="*/ 4405 h 9877"/>
              <a:gd name="connsiteX390" fmla="*/ 3430 w 9982"/>
              <a:gd name="connsiteY390" fmla="*/ 4331 h 9877"/>
              <a:gd name="connsiteX391" fmla="*/ 3430 w 9982"/>
              <a:gd name="connsiteY391" fmla="*/ 4331 h 9877"/>
              <a:gd name="connsiteX392" fmla="*/ 3399 w 9982"/>
              <a:gd name="connsiteY392" fmla="*/ 4331 h 9877"/>
              <a:gd name="connsiteX393" fmla="*/ 3378 w 9982"/>
              <a:gd name="connsiteY393" fmla="*/ 4349 h 9877"/>
              <a:gd name="connsiteX394" fmla="*/ 3368 w 9982"/>
              <a:gd name="connsiteY394" fmla="*/ 4312 h 9877"/>
              <a:gd name="connsiteX395" fmla="*/ 3202 w 9982"/>
              <a:gd name="connsiteY395" fmla="*/ 4257 h 9877"/>
              <a:gd name="connsiteX396" fmla="*/ 3150 w 9982"/>
              <a:gd name="connsiteY396" fmla="*/ 4145 h 9877"/>
              <a:gd name="connsiteX397" fmla="*/ 3108 w 9982"/>
              <a:gd name="connsiteY397" fmla="*/ 4201 h 9877"/>
              <a:gd name="connsiteX398" fmla="*/ 3025 w 9982"/>
              <a:gd name="connsiteY398" fmla="*/ 4164 h 9877"/>
              <a:gd name="connsiteX399" fmla="*/ 2879 w 9982"/>
              <a:gd name="connsiteY399" fmla="*/ 4145 h 9877"/>
              <a:gd name="connsiteX400" fmla="*/ 2827 w 9982"/>
              <a:gd name="connsiteY400" fmla="*/ 4183 h 9877"/>
              <a:gd name="connsiteX401" fmla="*/ 2775 w 9982"/>
              <a:gd name="connsiteY401" fmla="*/ 4127 h 9877"/>
              <a:gd name="connsiteX402" fmla="*/ 2703 w 9982"/>
              <a:gd name="connsiteY402" fmla="*/ 4183 h 9877"/>
              <a:gd name="connsiteX403" fmla="*/ 2672 w 9982"/>
              <a:gd name="connsiteY403" fmla="*/ 4127 h 9877"/>
              <a:gd name="connsiteX404" fmla="*/ 2588 w 9982"/>
              <a:gd name="connsiteY404" fmla="*/ 4275 h 9877"/>
              <a:gd name="connsiteX405" fmla="*/ 2391 w 9982"/>
              <a:gd name="connsiteY405" fmla="*/ 4201 h 9877"/>
              <a:gd name="connsiteX406" fmla="*/ 2391 w 9982"/>
              <a:gd name="connsiteY406" fmla="*/ 4164 h 9877"/>
              <a:gd name="connsiteX407" fmla="*/ 2412 w 9982"/>
              <a:gd name="connsiteY407" fmla="*/ 4127 h 9877"/>
              <a:gd name="connsiteX408" fmla="*/ 2339 w 9982"/>
              <a:gd name="connsiteY408" fmla="*/ 4127 h 9877"/>
              <a:gd name="connsiteX409" fmla="*/ 2141 w 9982"/>
              <a:gd name="connsiteY409" fmla="*/ 4220 h 9877"/>
              <a:gd name="connsiteX410" fmla="*/ 2141 w 9982"/>
              <a:gd name="connsiteY410" fmla="*/ 4201 h 9877"/>
              <a:gd name="connsiteX411" fmla="*/ 2162 w 9982"/>
              <a:gd name="connsiteY411" fmla="*/ 4164 h 9877"/>
              <a:gd name="connsiteX412" fmla="*/ 2048 w 9982"/>
              <a:gd name="connsiteY412" fmla="*/ 4164 h 9877"/>
              <a:gd name="connsiteX413" fmla="*/ 1965 w 9982"/>
              <a:gd name="connsiteY413" fmla="*/ 4090 h 9877"/>
              <a:gd name="connsiteX414" fmla="*/ 1840 w 9982"/>
              <a:gd name="connsiteY414" fmla="*/ 4071 h 9877"/>
              <a:gd name="connsiteX415" fmla="*/ 1861 w 9982"/>
              <a:gd name="connsiteY415" fmla="*/ 4071 h 9877"/>
              <a:gd name="connsiteX416" fmla="*/ 1892 w 9982"/>
              <a:gd name="connsiteY416" fmla="*/ 4034 h 9877"/>
              <a:gd name="connsiteX417" fmla="*/ 1881 w 9982"/>
              <a:gd name="connsiteY417" fmla="*/ 3997 h 9877"/>
              <a:gd name="connsiteX418" fmla="*/ 1798 w 9982"/>
              <a:gd name="connsiteY418" fmla="*/ 3941 h 9877"/>
              <a:gd name="connsiteX419" fmla="*/ 1705 w 9982"/>
              <a:gd name="connsiteY419" fmla="*/ 3978 h 9877"/>
              <a:gd name="connsiteX420" fmla="*/ 1476 w 9982"/>
              <a:gd name="connsiteY420" fmla="*/ 3904 h 9877"/>
              <a:gd name="connsiteX421" fmla="*/ 1476 w 9982"/>
              <a:gd name="connsiteY421" fmla="*/ 3774 h 9877"/>
              <a:gd name="connsiteX422" fmla="*/ 1486 w 9982"/>
              <a:gd name="connsiteY422" fmla="*/ 3756 h 9877"/>
              <a:gd name="connsiteX423" fmla="*/ 1622 w 9982"/>
              <a:gd name="connsiteY423" fmla="*/ 3719 h 9877"/>
              <a:gd name="connsiteX424" fmla="*/ 1622 w 9982"/>
              <a:gd name="connsiteY424" fmla="*/ 3756 h 9877"/>
              <a:gd name="connsiteX425" fmla="*/ 1736 w 9982"/>
              <a:gd name="connsiteY425" fmla="*/ 3830 h 9877"/>
              <a:gd name="connsiteX426" fmla="*/ 1746 w 9982"/>
              <a:gd name="connsiteY426" fmla="*/ 3793 h 9877"/>
              <a:gd name="connsiteX427" fmla="*/ 1757 w 9982"/>
              <a:gd name="connsiteY427" fmla="*/ 3830 h 9877"/>
              <a:gd name="connsiteX428" fmla="*/ 1913 w 9982"/>
              <a:gd name="connsiteY428" fmla="*/ 3700 h 9877"/>
              <a:gd name="connsiteX429" fmla="*/ 1996 w 9982"/>
              <a:gd name="connsiteY429" fmla="*/ 3774 h 9877"/>
              <a:gd name="connsiteX430" fmla="*/ 2173 w 9982"/>
              <a:gd name="connsiteY430" fmla="*/ 3737 h 9877"/>
              <a:gd name="connsiteX431" fmla="*/ 2339 w 9982"/>
              <a:gd name="connsiteY431" fmla="*/ 3756 h 9877"/>
              <a:gd name="connsiteX432" fmla="*/ 2339 w 9982"/>
              <a:gd name="connsiteY432" fmla="*/ 3682 h 9877"/>
              <a:gd name="connsiteX433" fmla="*/ 2453 w 9982"/>
              <a:gd name="connsiteY433" fmla="*/ 3682 h 9877"/>
              <a:gd name="connsiteX434" fmla="*/ 2484 w 9982"/>
              <a:gd name="connsiteY434" fmla="*/ 3626 h 9877"/>
              <a:gd name="connsiteX435" fmla="*/ 2484 w 9982"/>
              <a:gd name="connsiteY435" fmla="*/ 3552 h 9877"/>
              <a:gd name="connsiteX436" fmla="*/ 2453 w 9982"/>
              <a:gd name="connsiteY436" fmla="*/ 3552 h 9877"/>
              <a:gd name="connsiteX437" fmla="*/ 2453 w 9982"/>
              <a:gd name="connsiteY437" fmla="*/ 3515 h 9877"/>
              <a:gd name="connsiteX438" fmla="*/ 2443 w 9982"/>
              <a:gd name="connsiteY438" fmla="*/ 3459 h 9877"/>
              <a:gd name="connsiteX439" fmla="*/ 1840 w 9982"/>
              <a:gd name="connsiteY439" fmla="*/ 3459 h 9877"/>
              <a:gd name="connsiteX440" fmla="*/ 1538 w 9982"/>
              <a:gd name="connsiteY440" fmla="*/ 3440 h 9877"/>
              <a:gd name="connsiteX441" fmla="*/ 1694 w 9982"/>
              <a:gd name="connsiteY441" fmla="*/ 3366 h 9877"/>
              <a:gd name="connsiteX442" fmla="*/ 1944 w 9982"/>
              <a:gd name="connsiteY442" fmla="*/ 3385 h 9877"/>
              <a:gd name="connsiteX443" fmla="*/ 1954 w 9982"/>
              <a:gd name="connsiteY443" fmla="*/ 3273 h 9877"/>
              <a:gd name="connsiteX444" fmla="*/ 1996 w 9982"/>
              <a:gd name="connsiteY444" fmla="*/ 3255 h 9877"/>
              <a:gd name="connsiteX445" fmla="*/ 2027 w 9982"/>
              <a:gd name="connsiteY445" fmla="*/ 3311 h 9877"/>
              <a:gd name="connsiteX446" fmla="*/ 2058 w 9982"/>
              <a:gd name="connsiteY446" fmla="*/ 3236 h 9877"/>
              <a:gd name="connsiteX447" fmla="*/ 2058 w 9982"/>
              <a:gd name="connsiteY447" fmla="*/ 3273 h 9877"/>
              <a:gd name="connsiteX448" fmla="*/ 2037 w 9982"/>
              <a:gd name="connsiteY448" fmla="*/ 3311 h 9877"/>
              <a:gd name="connsiteX449" fmla="*/ 2297 w 9982"/>
              <a:gd name="connsiteY449" fmla="*/ 3255 h 9877"/>
              <a:gd name="connsiteX450" fmla="*/ 2308 w 9982"/>
              <a:gd name="connsiteY450" fmla="*/ 3199 h 9877"/>
              <a:gd name="connsiteX451" fmla="*/ 2297 w 9982"/>
              <a:gd name="connsiteY451" fmla="*/ 3181 h 9877"/>
              <a:gd name="connsiteX452" fmla="*/ 1933 w 9982"/>
              <a:gd name="connsiteY452" fmla="*/ 3199 h 9877"/>
              <a:gd name="connsiteX453" fmla="*/ 1923 w 9982"/>
              <a:gd name="connsiteY453" fmla="*/ 3144 h 9877"/>
              <a:gd name="connsiteX454" fmla="*/ 1933 w 9982"/>
              <a:gd name="connsiteY454" fmla="*/ 3125 h 9877"/>
              <a:gd name="connsiteX455" fmla="*/ 2089 w 9982"/>
              <a:gd name="connsiteY455" fmla="*/ 3088 h 9877"/>
              <a:gd name="connsiteX456" fmla="*/ 2058 w 9982"/>
              <a:gd name="connsiteY456" fmla="*/ 3069 h 9877"/>
              <a:gd name="connsiteX457" fmla="*/ 2089 w 9982"/>
              <a:gd name="connsiteY457" fmla="*/ 3051 h 9877"/>
              <a:gd name="connsiteX458" fmla="*/ 2079 w 9982"/>
              <a:gd name="connsiteY458" fmla="*/ 2958 h 9877"/>
              <a:gd name="connsiteX459" fmla="*/ 2027 w 9982"/>
              <a:gd name="connsiteY459" fmla="*/ 2865 h 9877"/>
              <a:gd name="connsiteX460" fmla="*/ 2048 w 9982"/>
              <a:gd name="connsiteY460" fmla="*/ 2828 h 9877"/>
              <a:gd name="connsiteX461" fmla="*/ 2037 w 9982"/>
              <a:gd name="connsiteY461" fmla="*/ 2754 h 9877"/>
              <a:gd name="connsiteX462" fmla="*/ 2089 w 9982"/>
              <a:gd name="connsiteY462" fmla="*/ 2680 h 9877"/>
              <a:gd name="connsiteX463" fmla="*/ 2089 w 9982"/>
              <a:gd name="connsiteY463" fmla="*/ 2735 h 9877"/>
              <a:gd name="connsiteX464" fmla="*/ 2266 w 9982"/>
              <a:gd name="connsiteY464" fmla="*/ 2772 h 9877"/>
              <a:gd name="connsiteX465" fmla="*/ 2277 w 9982"/>
              <a:gd name="connsiteY465" fmla="*/ 2865 h 9877"/>
              <a:gd name="connsiteX466" fmla="*/ 2422 w 9982"/>
              <a:gd name="connsiteY466" fmla="*/ 2847 h 9877"/>
              <a:gd name="connsiteX467" fmla="*/ 2474 w 9982"/>
              <a:gd name="connsiteY467" fmla="*/ 2680 h 9877"/>
              <a:gd name="connsiteX468" fmla="*/ 2318 w 9982"/>
              <a:gd name="connsiteY468" fmla="*/ 2624 h 9877"/>
              <a:gd name="connsiteX469" fmla="*/ 2318 w 9982"/>
              <a:gd name="connsiteY469" fmla="*/ 2568 h 9877"/>
              <a:gd name="connsiteX470" fmla="*/ 2391 w 9982"/>
              <a:gd name="connsiteY470" fmla="*/ 2550 h 9877"/>
              <a:gd name="connsiteX471" fmla="*/ 2391 w 9982"/>
              <a:gd name="connsiteY471" fmla="*/ 2531 h 9877"/>
              <a:gd name="connsiteX472" fmla="*/ 2256 w 9982"/>
              <a:gd name="connsiteY472" fmla="*/ 2420 h 9877"/>
              <a:gd name="connsiteX473" fmla="*/ 2235 w 9982"/>
              <a:gd name="connsiteY473" fmla="*/ 2494 h 9877"/>
              <a:gd name="connsiteX474" fmla="*/ 2235 w 9982"/>
              <a:gd name="connsiteY474" fmla="*/ 2476 h 9877"/>
              <a:gd name="connsiteX475" fmla="*/ 2110 w 9982"/>
              <a:gd name="connsiteY475" fmla="*/ 2327 h 9877"/>
              <a:gd name="connsiteX476" fmla="*/ 2037 w 9982"/>
              <a:gd name="connsiteY476" fmla="*/ 2346 h 9877"/>
              <a:gd name="connsiteX477" fmla="*/ 2037 w 9982"/>
              <a:gd name="connsiteY477" fmla="*/ 2290 h 9877"/>
              <a:gd name="connsiteX478" fmla="*/ 2017 w 9982"/>
              <a:gd name="connsiteY478" fmla="*/ 2253 h 9877"/>
              <a:gd name="connsiteX479" fmla="*/ 1840 w 9982"/>
              <a:gd name="connsiteY479" fmla="*/ 2216 h 9877"/>
              <a:gd name="connsiteX480" fmla="*/ 1830 w 9982"/>
              <a:gd name="connsiteY480" fmla="*/ 2160 h 9877"/>
              <a:gd name="connsiteX481" fmla="*/ 1840 w 9982"/>
              <a:gd name="connsiteY481" fmla="*/ 2142 h 9877"/>
              <a:gd name="connsiteX482" fmla="*/ 2037 w 9982"/>
              <a:gd name="connsiteY482" fmla="*/ 2142 h 9877"/>
              <a:gd name="connsiteX483" fmla="*/ 2100 w 9982"/>
              <a:gd name="connsiteY483" fmla="*/ 2105 h 9877"/>
              <a:gd name="connsiteX484" fmla="*/ 2245 w 9982"/>
              <a:gd name="connsiteY484" fmla="*/ 2142 h 9877"/>
              <a:gd name="connsiteX485" fmla="*/ 2318 w 9982"/>
              <a:gd name="connsiteY485" fmla="*/ 2049 h 9877"/>
              <a:gd name="connsiteX486" fmla="*/ 2568 w 9982"/>
              <a:gd name="connsiteY486" fmla="*/ 1993 h 9877"/>
              <a:gd name="connsiteX487" fmla="*/ 2755 w 9982"/>
              <a:gd name="connsiteY487" fmla="*/ 2105 h 9877"/>
              <a:gd name="connsiteX488" fmla="*/ 3067 w 9982"/>
              <a:gd name="connsiteY488" fmla="*/ 2030 h 9877"/>
              <a:gd name="connsiteX489" fmla="*/ 3067 w 9982"/>
              <a:gd name="connsiteY489" fmla="*/ 2012 h 9877"/>
              <a:gd name="connsiteX490" fmla="*/ 3056 w 9982"/>
              <a:gd name="connsiteY490" fmla="*/ 1975 h 9877"/>
              <a:gd name="connsiteX491" fmla="*/ 3170 w 9982"/>
              <a:gd name="connsiteY491" fmla="*/ 1938 h 9877"/>
              <a:gd name="connsiteX492" fmla="*/ 3150 w 9982"/>
              <a:gd name="connsiteY492" fmla="*/ 1882 h 9877"/>
              <a:gd name="connsiteX493" fmla="*/ 3212 w 9982"/>
              <a:gd name="connsiteY493" fmla="*/ 1882 h 9877"/>
              <a:gd name="connsiteX494" fmla="*/ 3254 w 9982"/>
              <a:gd name="connsiteY494" fmla="*/ 1900 h 9877"/>
              <a:gd name="connsiteX495" fmla="*/ 3285 w 9982"/>
              <a:gd name="connsiteY495" fmla="*/ 1845 h 9877"/>
              <a:gd name="connsiteX496" fmla="*/ 3285 w 9982"/>
              <a:gd name="connsiteY496" fmla="*/ 1826 h 9877"/>
              <a:gd name="connsiteX497" fmla="*/ 3212 w 9982"/>
              <a:gd name="connsiteY497" fmla="*/ 1715 h 9877"/>
              <a:gd name="connsiteX498" fmla="*/ 3222 w 9982"/>
              <a:gd name="connsiteY498" fmla="*/ 1641 h 9877"/>
              <a:gd name="connsiteX499" fmla="*/ 3067 w 9982"/>
              <a:gd name="connsiteY499" fmla="*/ 1567 h 9877"/>
              <a:gd name="connsiteX500" fmla="*/ 3067 w 9982"/>
              <a:gd name="connsiteY500" fmla="*/ 1492 h 9877"/>
              <a:gd name="connsiteX501" fmla="*/ 3035 w 9982"/>
              <a:gd name="connsiteY501" fmla="*/ 1455 h 9877"/>
              <a:gd name="connsiteX502" fmla="*/ 3004 w 9982"/>
              <a:gd name="connsiteY502" fmla="*/ 1492 h 9877"/>
              <a:gd name="connsiteX503" fmla="*/ 2994 w 9982"/>
              <a:gd name="connsiteY503" fmla="*/ 1418 h 9877"/>
              <a:gd name="connsiteX504" fmla="*/ 2879 w 9982"/>
              <a:gd name="connsiteY504" fmla="*/ 1474 h 9877"/>
              <a:gd name="connsiteX505" fmla="*/ 2765 w 9982"/>
              <a:gd name="connsiteY505" fmla="*/ 1400 h 9877"/>
              <a:gd name="connsiteX506" fmla="*/ 2734 w 9982"/>
              <a:gd name="connsiteY506" fmla="*/ 1455 h 9877"/>
              <a:gd name="connsiteX507" fmla="*/ 2703 w 9982"/>
              <a:gd name="connsiteY507" fmla="*/ 1381 h 9877"/>
              <a:gd name="connsiteX508" fmla="*/ 2609 w 9982"/>
              <a:gd name="connsiteY508" fmla="*/ 1418 h 9877"/>
              <a:gd name="connsiteX509" fmla="*/ 2609 w 9982"/>
              <a:gd name="connsiteY509" fmla="*/ 1362 h 9877"/>
              <a:gd name="connsiteX510" fmla="*/ 2536 w 9982"/>
              <a:gd name="connsiteY510" fmla="*/ 1270 h 9877"/>
              <a:gd name="connsiteX511" fmla="*/ 2807 w 9982"/>
              <a:gd name="connsiteY511" fmla="*/ 1047 h 9877"/>
              <a:gd name="connsiteX512" fmla="*/ 2900 w 9982"/>
              <a:gd name="connsiteY512" fmla="*/ 1103 h 9877"/>
              <a:gd name="connsiteX513" fmla="*/ 3035 w 9982"/>
              <a:gd name="connsiteY513" fmla="*/ 1047 h 9877"/>
              <a:gd name="connsiteX514" fmla="*/ 3035 w 9982"/>
              <a:gd name="connsiteY514" fmla="*/ 1103 h 9877"/>
              <a:gd name="connsiteX515" fmla="*/ 3306 w 9982"/>
              <a:gd name="connsiteY515" fmla="*/ 1103 h 9877"/>
              <a:gd name="connsiteX516" fmla="*/ 3306 w 9982"/>
              <a:gd name="connsiteY516" fmla="*/ 1029 h 9877"/>
              <a:gd name="connsiteX517" fmla="*/ 3451 w 9982"/>
              <a:gd name="connsiteY517" fmla="*/ 954 h 9877"/>
              <a:gd name="connsiteX518" fmla="*/ 3493 w 9982"/>
              <a:gd name="connsiteY518" fmla="*/ 862 h 9877"/>
              <a:gd name="connsiteX519" fmla="*/ 3721 w 9982"/>
              <a:gd name="connsiteY519" fmla="*/ 824 h 9877"/>
              <a:gd name="connsiteX520" fmla="*/ 3732 w 9982"/>
              <a:gd name="connsiteY520" fmla="*/ 769 h 9877"/>
              <a:gd name="connsiteX521" fmla="*/ 3763 w 9982"/>
              <a:gd name="connsiteY521" fmla="*/ 769 h 9877"/>
              <a:gd name="connsiteX522" fmla="*/ 3794 w 9982"/>
              <a:gd name="connsiteY522" fmla="*/ 824 h 9877"/>
              <a:gd name="connsiteX523" fmla="*/ 3857 w 9982"/>
              <a:gd name="connsiteY523" fmla="*/ 787 h 9877"/>
              <a:gd name="connsiteX524" fmla="*/ 3919 w 9982"/>
              <a:gd name="connsiteY524" fmla="*/ 824 h 9877"/>
              <a:gd name="connsiteX525" fmla="*/ 4563 w 9982"/>
              <a:gd name="connsiteY525" fmla="*/ 713 h 9877"/>
              <a:gd name="connsiteX526" fmla="*/ 4574 w 9982"/>
              <a:gd name="connsiteY526" fmla="*/ 769 h 9877"/>
              <a:gd name="connsiteX527" fmla="*/ 4699 w 9982"/>
              <a:gd name="connsiteY527" fmla="*/ 769 h 9877"/>
              <a:gd name="connsiteX528" fmla="*/ 4699 w 9982"/>
              <a:gd name="connsiteY528" fmla="*/ 713 h 9877"/>
              <a:gd name="connsiteX529" fmla="*/ 4782 w 9982"/>
              <a:gd name="connsiteY529" fmla="*/ 769 h 9877"/>
              <a:gd name="connsiteX530" fmla="*/ 4886 w 9982"/>
              <a:gd name="connsiteY530" fmla="*/ 732 h 9877"/>
              <a:gd name="connsiteX531" fmla="*/ 4948 w 9982"/>
              <a:gd name="connsiteY531" fmla="*/ 769 h 9877"/>
              <a:gd name="connsiteX532" fmla="*/ 4990 w 9982"/>
              <a:gd name="connsiteY532" fmla="*/ 695 h 9877"/>
              <a:gd name="connsiteX533" fmla="*/ 5073 w 9982"/>
              <a:gd name="connsiteY533" fmla="*/ 676 h 9877"/>
              <a:gd name="connsiteX534" fmla="*/ 5073 w 9982"/>
              <a:gd name="connsiteY534" fmla="*/ 732 h 9877"/>
              <a:gd name="connsiteX535" fmla="*/ 5281 w 9982"/>
              <a:gd name="connsiteY535" fmla="*/ 695 h 9877"/>
              <a:gd name="connsiteX536" fmla="*/ 5468 w 9982"/>
              <a:gd name="connsiteY536" fmla="*/ 769 h 9877"/>
              <a:gd name="connsiteX537" fmla="*/ 5613 w 9982"/>
              <a:gd name="connsiteY537" fmla="*/ 750 h 9877"/>
              <a:gd name="connsiteX538" fmla="*/ 5936 w 9982"/>
              <a:gd name="connsiteY538" fmla="*/ 676 h 9877"/>
              <a:gd name="connsiteX539" fmla="*/ 6133 w 9982"/>
              <a:gd name="connsiteY539" fmla="*/ 602 h 9877"/>
              <a:gd name="connsiteX540" fmla="*/ 6310 w 9982"/>
              <a:gd name="connsiteY540" fmla="*/ 639 h 9877"/>
              <a:gd name="connsiteX541" fmla="*/ 6362 w 9982"/>
              <a:gd name="connsiteY541" fmla="*/ 546 h 9877"/>
              <a:gd name="connsiteX542" fmla="*/ 6455 w 9982"/>
              <a:gd name="connsiteY542" fmla="*/ 565 h 9877"/>
              <a:gd name="connsiteX543" fmla="*/ 6528 w 9982"/>
              <a:gd name="connsiteY543" fmla="*/ 490 h 9877"/>
              <a:gd name="connsiteX544" fmla="*/ 6601 w 9982"/>
              <a:gd name="connsiteY544" fmla="*/ 546 h 9877"/>
              <a:gd name="connsiteX545" fmla="*/ 6892 w 9982"/>
              <a:gd name="connsiteY545" fmla="*/ 565 h 9877"/>
              <a:gd name="connsiteX546" fmla="*/ 7037 w 9982"/>
              <a:gd name="connsiteY546" fmla="*/ 565 h 9877"/>
              <a:gd name="connsiteX547" fmla="*/ 7048 w 9982"/>
              <a:gd name="connsiteY547" fmla="*/ 620 h 9877"/>
              <a:gd name="connsiteX548" fmla="*/ 7245 w 9982"/>
              <a:gd name="connsiteY548" fmla="*/ 583 h 9877"/>
              <a:gd name="connsiteX549" fmla="*/ 7256 w 9982"/>
              <a:gd name="connsiteY549" fmla="*/ 509 h 9877"/>
              <a:gd name="connsiteX550" fmla="*/ 7173 w 9982"/>
              <a:gd name="connsiteY550" fmla="*/ 490 h 9877"/>
              <a:gd name="connsiteX551" fmla="*/ 7214 w 9982"/>
              <a:gd name="connsiteY551" fmla="*/ 398 h 9877"/>
              <a:gd name="connsiteX552" fmla="*/ 7287 w 9982"/>
              <a:gd name="connsiteY552" fmla="*/ 342 h 9877"/>
              <a:gd name="connsiteX553" fmla="*/ 7256 w 9982"/>
              <a:gd name="connsiteY553" fmla="*/ 305 h 9877"/>
              <a:gd name="connsiteX554" fmla="*/ 7193 w 9982"/>
              <a:gd name="connsiteY554" fmla="*/ 342 h 9877"/>
              <a:gd name="connsiteX555" fmla="*/ 7162 w 9982"/>
              <a:gd name="connsiteY555" fmla="*/ 305 h 9877"/>
              <a:gd name="connsiteX556" fmla="*/ 6996 w 9982"/>
              <a:gd name="connsiteY556" fmla="*/ 361 h 9877"/>
              <a:gd name="connsiteX557" fmla="*/ 6996 w 9982"/>
              <a:gd name="connsiteY557" fmla="*/ 305 h 9877"/>
              <a:gd name="connsiteX558" fmla="*/ 6985 w 9982"/>
              <a:gd name="connsiteY558" fmla="*/ 305 h 9877"/>
              <a:gd name="connsiteX559" fmla="*/ 6331 w 9982"/>
              <a:gd name="connsiteY559" fmla="*/ 324 h 9877"/>
              <a:gd name="connsiteX560" fmla="*/ 6320 w 9982"/>
              <a:gd name="connsiteY560" fmla="*/ 268 h 9877"/>
              <a:gd name="connsiteX561" fmla="*/ 6424 w 9982"/>
              <a:gd name="connsiteY561" fmla="*/ 194 h 9877"/>
              <a:gd name="connsiteX562" fmla="*/ 6767 w 9982"/>
              <a:gd name="connsiteY562" fmla="*/ 157 h 9877"/>
              <a:gd name="connsiteX563" fmla="*/ 7266 w 9982"/>
              <a:gd name="connsiteY563" fmla="*/ 119 h 9877"/>
              <a:gd name="connsiteX564" fmla="*/ 7484 w 9982"/>
              <a:gd name="connsiteY564" fmla="*/ 8 h 9877"/>
              <a:gd name="connsiteX565" fmla="*/ 7734 w 9982"/>
              <a:gd name="connsiteY565" fmla="*/ 138 h 9877"/>
              <a:gd name="connsiteX566" fmla="*/ 7796 w 9982"/>
              <a:gd name="connsiteY566" fmla="*/ 45 h 9877"/>
              <a:gd name="connsiteX567" fmla="*/ 7921 w 9982"/>
              <a:gd name="connsiteY567" fmla="*/ 27 h 9877"/>
              <a:gd name="connsiteX568" fmla="*/ 8025 w 9982"/>
              <a:gd name="connsiteY568" fmla="*/ 138 h 9877"/>
              <a:gd name="connsiteX569" fmla="*/ 8046 w 9982"/>
              <a:gd name="connsiteY569" fmla="*/ 101 h 9877"/>
              <a:gd name="connsiteX570" fmla="*/ 8077 w 9982"/>
              <a:gd name="connsiteY570" fmla="*/ 249 h 9877"/>
              <a:gd name="connsiteX571" fmla="*/ 8046 w 9982"/>
              <a:gd name="connsiteY571" fmla="*/ 324 h 9877"/>
              <a:gd name="connsiteX572" fmla="*/ 8046 w 9982"/>
              <a:gd name="connsiteY572" fmla="*/ 416 h 9877"/>
              <a:gd name="connsiteX0" fmla="*/ 8061 w 10000"/>
              <a:gd name="connsiteY0" fmla="*/ 421 h 10000"/>
              <a:gd name="connsiteX1" fmla="*/ 8123 w 10000"/>
              <a:gd name="connsiteY1" fmla="*/ 440 h 10000"/>
              <a:gd name="connsiteX2" fmla="*/ 8134 w 10000"/>
              <a:gd name="connsiteY2" fmla="*/ 515 h 10000"/>
              <a:gd name="connsiteX3" fmla="*/ 8102 w 10000"/>
              <a:gd name="connsiteY3" fmla="*/ 590 h 10000"/>
              <a:gd name="connsiteX4" fmla="*/ 8144 w 10000"/>
              <a:gd name="connsiteY4" fmla="*/ 590 h 10000"/>
              <a:gd name="connsiteX5" fmla="*/ 8154 w 10000"/>
              <a:gd name="connsiteY5" fmla="*/ 647 h 10000"/>
              <a:gd name="connsiteX6" fmla="*/ 8102 w 10000"/>
              <a:gd name="connsiteY6" fmla="*/ 704 h 10000"/>
              <a:gd name="connsiteX7" fmla="*/ 8029 w 10000"/>
              <a:gd name="connsiteY7" fmla="*/ 928 h 10000"/>
              <a:gd name="connsiteX8" fmla="*/ 8123 w 10000"/>
              <a:gd name="connsiteY8" fmla="*/ 1003 h 10000"/>
              <a:gd name="connsiteX9" fmla="*/ 8144 w 10000"/>
              <a:gd name="connsiteY9" fmla="*/ 873 h 10000"/>
              <a:gd name="connsiteX10" fmla="*/ 8154 w 10000"/>
              <a:gd name="connsiteY10" fmla="*/ 873 h 10000"/>
              <a:gd name="connsiteX11" fmla="*/ 8154 w 10000"/>
              <a:gd name="connsiteY11" fmla="*/ 891 h 10000"/>
              <a:gd name="connsiteX12" fmla="*/ 8175 w 10000"/>
              <a:gd name="connsiteY12" fmla="*/ 1210 h 10000"/>
              <a:gd name="connsiteX13" fmla="*/ 8154 w 10000"/>
              <a:gd name="connsiteY13" fmla="*/ 1210 h 10000"/>
              <a:gd name="connsiteX14" fmla="*/ 8123 w 10000"/>
              <a:gd name="connsiteY14" fmla="*/ 1229 h 10000"/>
              <a:gd name="connsiteX15" fmla="*/ 8123 w 10000"/>
              <a:gd name="connsiteY15" fmla="*/ 1286 h 10000"/>
              <a:gd name="connsiteX16" fmla="*/ 7883 w 10000"/>
              <a:gd name="connsiteY16" fmla="*/ 1605 h 10000"/>
              <a:gd name="connsiteX17" fmla="*/ 7925 w 10000"/>
              <a:gd name="connsiteY17" fmla="*/ 1605 h 10000"/>
              <a:gd name="connsiteX18" fmla="*/ 8092 w 10000"/>
              <a:gd name="connsiteY18" fmla="*/ 1587 h 10000"/>
              <a:gd name="connsiteX19" fmla="*/ 8092 w 10000"/>
              <a:gd name="connsiteY19" fmla="*/ 1680 h 10000"/>
              <a:gd name="connsiteX20" fmla="*/ 8165 w 10000"/>
              <a:gd name="connsiteY20" fmla="*/ 1774 h 10000"/>
              <a:gd name="connsiteX21" fmla="*/ 8383 w 10000"/>
              <a:gd name="connsiteY21" fmla="*/ 1680 h 10000"/>
              <a:gd name="connsiteX22" fmla="*/ 8435 w 10000"/>
              <a:gd name="connsiteY22" fmla="*/ 1567 h 10000"/>
              <a:gd name="connsiteX23" fmla="*/ 8497 w 10000"/>
              <a:gd name="connsiteY23" fmla="*/ 1587 h 10000"/>
              <a:gd name="connsiteX24" fmla="*/ 8508 w 10000"/>
              <a:gd name="connsiteY24" fmla="*/ 1530 h 10000"/>
              <a:gd name="connsiteX25" fmla="*/ 8654 w 10000"/>
              <a:gd name="connsiteY25" fmla="*/ 1605 h 10000"/>
              <a:gd name="connsiteX26" fmla="*/ 8601 w 10000"/>
              <a:gd name="connsiteY26" fmla="*/ 1980 h 10000"/>
              <a:gd name="connsiteX27" fmla="*/ 8539 w 10000"/>
              <a:gd name="connsiteY27" fmla="*/ 2075 h 10000"/>
              <a:gd name="connsiteX28" fmla="*/ 8539 w 10000"/>
              <a:gd name="connsiteY28" fmla="*/ 2131 h 10000"/>
              <a:gd name="connsiteX29" fmla="*/ 8831 w 10000"/>
              <a:gd name="connsiteY29" fmla="*/ 2206 h 10000"/>
              <a:gd name="connsiteX30" fmla="*/ 8810 w 10000"/>
              <a:gd name="connsiteY30" fmla="*/ 2769 h 10000"/>
              <a:gd name="connsiteX31" fmla="*/ 8810 w 10000"/>
              <a:gd name="connsiteY31" fmla="*/ 2938 h 10000"/>
              <a:gd name="connsiteX32" fmla="*/ 8779 w 10000"/>
              <a:gd name="connsiteY32" fmla="*/ 2957 h 10000"/>
              <a:gd name="connsiteX33" fmla="*/ 8789 w 10000"/>
              <a:gd name="connsiteY33" fmla="*/ 2995 h 10000"/>
              <a:gd name="connsiteX34" fmla="*/ 8769 w 10000"/>
              <a:gd name="connsiteY34" fmla="*/ 3032 h 10000"/>
              <a:gd name="connsiteX35" fmla="*/ 8956 w 10000"/>
              <a:gd name="connsiteY35" fmla="*/ 3014 h 10000"/>
              <a:gd name="connsiteX36" fmla="*/ 9049 w 10000"/>
              <a:gd name="connsiteY36" fmla="*/ 3164 h 10000"/>
              <a:gd name="connsiteX37" fmla="*/ 9185 w 10000"/>
              <a:gd name="connsiteY37" fmla="*/ 3145 h 10000"/>
              <a:gd name="connsiteX38" fmla="*/ 9185 w 10000"/>
              <a:gd name="connsiteY38" fmla="*/ 3164 h 10000"/>
              <a:gd name="connsiteX39" fmla="*/ 9196 w 10000"/>
              <a:gd name="connsiteY39" fmla="*/ 3164 h 10000"/>
              <a:gd name="connsiteX40" fmla="*/ 9206 w 10000"/>
              <a:gd name="connsiteY40" fmla="*/ 3314 h 10000"/>
              <a:gd name="connsiteX41" fmla="*/ 9237 w 10000"/>
              <a:gd name="connsiteY41" fmla="*/ 3296 h 10000"/>
              <a:gd name="connsiteX42" fmla="*/ 9289 w 10000"/>
              <a:gd name="connsiteY42" fmla="*/ 3070 h 10000"/>
              <a:gd name="connsiteX43" fmla="*/ 9341 w 10000"/>
              <a:gd name="connsiteY43" fmla="*/ 3126 h 10000"/>
              <a:gd name="connsiteX44" fmla="*/ 9362 w 10000"/>
              <a:gd name="connsiteY44" fmla="*/ 3052 h 10000"/>
              <a:gd name="connsiteX45" fmla="*/ 9393 w 10000"/>
              <a:gd name="connsiteY45" fmla="*/ 3052 h 10000"/>
              <a:gd name="connsiteX46" fmla="*/ 9424 w 10000"/>
              <a:gd name="connsiteY46" fmla="*/ 3126 h 10000"/>
              <a:gd name="connsiteX47" fmla="*/ 9414 w 10000"/>
              <a:gd name="connsiteY47" fmla="*/ 3239 h 10000"/>
              <a:gd name="connsiteX48" fmla="*/ 9487 w 10000"/>
              <a:gd name="connsiteY48" fmla="*/ 3314 h 10000"/>
              <a:gd name="connsiteX49" fmla="*/ 9487 w 10000"/>
              <a:gd name="connsiteY49" fmla="*/ 3427 h 10000"/>
              <a:gd name="connsiteX50" fmla="*/ 9528 w 10000"/>
              <a:gd name="connsiteY50" fmla="*/ 3483 h 10000"/>
              <a:gd name="connsiteX51" fmla="*/ 9497 w 10000"/>
              <a:gd name="connsiteY51" fmla="*/ 3596 h 10000"/>
              <a:gd name="connsiteX52" fmla="*/ 9508 w 10000"/>
              <a:gd name="connsiteY52" fmla="*/ 3596 h 10000"/>
              <a:gd name="connsiteX53" fmla="*/ 9539 w 10000"/>
              <a:gd name="connsiteY53" fmla="*/ 3577 h 10000"/>
              <a:gd name="connsiteX54" fmla="*/ 9539 w 10000"/>
              <a:gd name="connsiteY54" fmla="*/ 3689 h 10000"/>
              <a:gd name="connsiteX55" fmla="*/ 9508 w 10000"/>
              <a:gd name="connsiteY55" fmla="*/ 3728 h 10000"/>
              <a:gd name="connsiteX56" fmla="*/ 9487 w 10000"/>
              <a:gd name="connsiteY56" fmla="*/ 3689 h 10000"/>
              <a:gd name="connsiteX57" fmla="*/ 9476 w 10000"/>
              <a:gd name="connsiteY57" fmla="*/ 3746 h 10000"/>
              <a:gd name="connsiteX58" fmla="*/ 9445 w 10000"/>
              <a:gd name="connsiteY58" fmla="*/ 3728 h 10000"/>
              <a:gd name="connsiteX59" fmla="*/ 9352 w 10000"/>
              <a:gd name="connsiteY59" fmla="*/ 3953 h 10000"/>
              <a:gd name="connsiteX60" fmla="*/ 9373 w 10000"/>
              <a:gd name="connsiteY60" fmla="*/ 4347 h 10000"/>
              <a:gd name="connsiteX61" fmla="*/ 9237 w 10000"/>
              <a:gd name="connsiteY61" fmla="*/ 4310 h 10000"/>
              <a:gd name="connsiteX62" fmla="*/ 9196 w 10000"/>
              <a:gd name="connsiteY62" fmla="*/ 4385 h 10000"/>
              <a:gd name="connsiteX63" fmla="*/ 9258 w 10000"/>
              <a:gd name="connsiteY63" fmla="*/ 4572 h 10000"/>
              <a:gd name="connsiteX64" fmla="*/ 9321 w 10000"/>
              <a:gd name="connsiteY64" fmla="*/ 4572 h 10000"/>
              <a:gd name="connsiteX65" fmla="*/ 9321 w 10000"/>
              <a:gd name="connsiteY65" fmla="*/ 4591 h 10000"/>
              <a:gd name="connsiteX66" fmla="*/ 9206 w 10000"/>
              <a:gd name="connsiteY66" fmla="*/ 4686 h 10000"/>
              <a:gd name="connsiteX67" fmla="*/ 9196 w 10000"/>
              <a:gd name="connsiteY67" fmla="*/ 4741 h 10000"/>
              <a:gd name="connsiteX68" fmla="*/ 9331 w 10000"/>
              <a:gd name="connsiteY68" fmla="*/ 4910 h 10000"/>
              <a:gd name="connsiteX69" fmla="*/ 9352 w 10000"/>
              <a:gd name="connsiteY69" fmla="*/ 5005 h 10000"/>
              <a:gd name="connsiteX70" fmla="*/ 9487 w 10000"/>
              <a:gd name="connsiteY70" fmla="*/ 5136 h 10000"/>
              <a:gd name="connsiteX71" fmla="*/ 9456 w 10000"/>
              <a:gd name="connsiteY71" fmla="*/ 5494 h 10000"/>
              <a:gd name="connsiteX72" fmla="*/ 9570 w 10000"/>
              <a:gd name="connsiteY72" fmla="*/ 5437 h 10000"/>
              <a:gd name="connsiteX73" fmla="*/ 9570 w 10000"/>
              <a:gd name="connsiteY73" fmla="*/ 5380 h 10000"/>
              <a:gd name="connsiteX74" fmla="*/ 9549 w 10000"/>
              <a:gd name="connsiteY74" fmla="*/ 5324 h 10000"/>
              <a:gd name="connsiteX75" fmla="*/ 9580 w 10000"/>
              <a:gd name="connsiteY75" fmla="*/ 5324 h 10000"/>
              <a:gd name="connsiteX76" fmla="*/ 9664 w 10000"/>
              <a:gd name="connsiteY76" fmla="*/ 5399 h 10000"/>
              <a:gd name="connsiteX77" fmla="*/ 9664 w 10000"/>
              <a:gd name="connsiteY77" fmla="*/ 5474 h 10000"/>
              <a:gd name="connsiteX78" fmla="*/ 9987 w 10000"/>
              <a:gd name="connsiteY78" fmla="*/ 5793 h 10000"/>
              <a:gd name="connsiteX79" fmla="*/ 9976 w 10000"/>
              <a:gd name="connsiteY79" fmla="*/ 6151 h 10000"/>
              <a:gd name="connsiteX80" fmla="*/ 9924 w 10000"/>
              <a:gd name="connsiteY80" fmla="*/ 6056 h 10000"/>
              <a:gd name="connsiteX81" fmla="*/ 9748 w 10000"/>
              <a:gd name="connsiteY81" fmla="*/ 6094 h 10000"/>
              <a:gd name="connsiteX82" fmla="*/ 9362 w 10000"/>
              <a:gd name="connsiteY82" fmla="*/ 6188 h 10000"/>
              <a:gd name="connsiteX83" fmla="*/ 9331 w 10000"/>
              <a:gd name="connsiteY83" fmla="*/ 6526 h 10000"/>
              <a:gd name="connsiteX84" fmla="*/ 9289 w 10000"/>
              <a:gd name="connsiteY84" fmla="*/ 6564 h 10000"/>
              <a:gd name="connsiteX85" fmla="*/ 9289 w 10000"/>
              <a:gd name="connsiteY85" fmla="*/ 6977 h 10000"/>
              <a:gd name="connsiteX86" fmla="*/ 9393 w 10000"/>
              <a:gd name="connsiteY86" fmla="*/ 7014 h 10000"/>
              <a:gd name="connsiteX87" fmla="*/ 9383 w 10000"/>
              <a:gd name="connsiteY87" fmla="*/ 7052 h 10000"/>
              <a:gd name="connsiteX88" fmla="*/ 9237 w 10000"/>
              <a:gd name="connsiteY88" fmla="*/ 7409 h 10000"/>
              <a:gd name="connsiteX89" fmla="*/ 9227 w 10000"/>
              <a:gd name="connsiteY89" fmla="*/ 7672 h 10000"/>
              <a:gd name="connsiteX90" fmla="*/ 9258 w 10000"/>
              <a:gd name="connsiteY90" fmla="*/ 7860 h 10000"/>
              <a:gd name="connsiteX91" fmla="*/ 9206 w 10000"/>
              <a:gd name="connsiteY91" fmla="*/ 7916 h 10000"/>
              <a:gd name="connsiteX92" fmla="*/ 9101 w 10000"/>
              <a:gd name="connsiteY92" fmla="*/ 7728 h 10000"/>
              <a:gd name="connsiteX93" fmla="*/ 8925 w 10000"/>
              <a:gd name="connsiteY93" fmla="*/ 7578 h 10000"/>
              <a:gd name="connsiteX94" fmla="*/ 8925 w 10000"/>
              <a:gd name="connsiteY94" fmla="*/ 7541 h 10000"/>
              <a:gd name="connsiteX95" fmla="*/ 8966 w 10000"/>
              <a:gd name="connsiteY95" fmla="*/ 7541 h 10000"/>
              <a:gd name="connsiteX96" fmla="*/ 8966 w 10000"/>
              <a:gd name="connsiteY96" fmla="*/ 7522 h 10000"/>
              <a:gd name="connsiteX97" fmla="*/ 8945 w 10000"/>
              <a:gd name="connsiteY97" fmla="*/ 7522 h 10000"/>
              <a:gd name="connsiteX98" fmla="*/ 8883 w 10000"/>
              <a:gd name="connsiteY98" fmla="*/ 7541 h 10000"/>
              <a:gd name="connsiteX99" fmla="*/ 8904 w 10000"/>
              <a:gd name="connsiteY99" fmla="*/ 7616 h 10000"/>
              <a:gd name="connsiteX100" fmla="*/ 8862 w 10000"/>
              <a:gd name="connsiteY100" fmla="*/ 7635 h 10000"/>
              <a:gd name="connsiteX101" fmla="*/ 8966 w 10000"/>
              <a:gd name="connsiteY101" fmla="*/ 7916 h 10000"/>
              <a:gd name="connsiteX102" fmla="*/ 8966 w 10000"/>
              <a:gd name="connsiteY102" fmla="*/ 8123 h 10000"/>
              <a:gd name="connsiteX103" fmla="*/ 8904 w 10000"/>
              <a:gd name="connsiteY103" fmla="*/ 8235 h 10000"/>
              <a:gd name="connsiteX104" fmla="*/ 8727 w 10000"/>
              <a:gd name="connsiteY104" fmla="*/ 8217 h 10000"/>
              <a:gd name="connsiteX105" fmla="*/ 8665 w 10000"/>
              <a:gd name="connsiteY105" fmla="*/ 8123 h 10000"/>
              <a:gd name="connsiteX106" fmla="*/ 8601 w 10000"/>
              <a:gd name="connsiteY106" fmla="*/ 8180 h 10000"/>
              <a:gd name="connsiteX107" fmla="*/ 8644 w 10000"/>
              <a:gd name="connsiteY107" fmla="*/ 8573 h 10000"/>
              <a:gd name="connsiteX108" fmla="*/ 8613 w 10000"/>
              <a:gd name="connsiteY108" fmla="*/ 8648 h 10000"/>
              <a:gd name="connsiteX109" fmla="*/ 8414 w 10000"/>
              <a:gd name="connsiteY109" fmla="*/ 8668 h 10000"/>
              <a:gd name="connsiteX110" fmla="*/ 8269 w 10000"/>
              <a:gd name="connsiteY110" fmla="*/ 8235 h 10000"/>
              <a:gd name="connsiteX111" fmla="*/ 8258 w 10000"/>
              <a:gd name="connsiteY111" fmla="*/ 7991 h 10000"/>
              <a:gd name="connsiteX112" fmla="*/ 8217 w 10000"/>
              <a:gd name="connsiteY112" fmla="*/ 7991 h 10000"/>
              <a:gd name="connsiteX113" fmla="*/ 8039 w 10000"/>
              <a:gd name="connsiteY113" fmla="*/ 7991 h 10000"/>
              <a:gd name="connsiteX114" fmla="*/ 7935 w 10000"/>
              <a:gd name="connsiteY114" fmla="*/ 7766 h 10000"/>
              <a:gd name="connsiteX115" fmla="*/ 7841 w 10000"/>
              <a:gd name="connsiteY115" fmla="*/ 7710 h 10000"/>
              <a:gd name="connsiteX116" fmla="*/ 7779 w 10000"/>
              <a:gd name="connsiteY116" fmla="*/ 7785 h 10000"/>
              <a:gd name="connsiteX117" fmla="*/ 7789 w 10000"/>
              <a:gd name="connsiteY117" fmla="*/ 8104 h 10000"/>
              <a:gd name="connsiteX118" fmla="*/ 7748 w 10000"/>
              <a:gd name="connsiteY118" fmla="*/ 8404 h 10000"/>
              <a:gd name="connsiteX119" fmla="*/ 7686 w 10000"/>
              <a:gd name="connsiteY119" fmla="*/ 8424 h 10000"/>
              <a:gd name="connsiteX120" fmla="*/ 7644 w 10000"/>
              <a:gd name="connsiteY120" fmla="*/ 8536 h 10000"/>
              <a:gd name="connsiteX121" fmla="*/ 7634 w 10000"/>
              <a:gd name="connsiteY121" fmla="*/ 8536 h 10000"/>
              <a:gd name="connsiteX122" fmla="*/ 7634 w 10000"/>
              <a:gd name="connsiteY122" fmla="*/ 8479 h 10000"/>
              <a:gd name="connsiteX123" fmla="*/ 7654 w 10000"/>
              <a:gd name="connsiteY123" fmla="*/ 8424 h 10000"/>
              <a:gd name="connsiteX124" fmla="*/ 7477 w 10000"/>
              <a:gd name="connsiteY124" fmla="*/ 8180 h 10000"/>
              <a:gd name="connsiteX125" fmla="*/ 7362 w 10000"/>
              <a:gd name="connsiteY125" fmla="*/ 8085 h 10000"/>
              <a:gd name="connsiteX126" fmla="*/ 7300 w 10000"/>
              <a:gd name="connsiteY126" fmla="*/ 8142 h 10000"/>
              <a:gd name="connsiteX127" fmla="*/ 7269 w 10000"/>
              <a:gd name="connsiteY127" fmla="*/ 8085 h 10000"/>
              <a:gd name="connsiteX128" fmla="*/ 7238 w 10000"/>
              <a:gd name="connsiteY128" fmla="*/ 8217 h 10000"/>
              <a:gd name="connsiteX129" fmla="*/ 7373 w 10000"/>
              <a:gd name="connsiteY129" fmla="*/ 8593 h 10000"/>
              <a:gd name="connsiteX130" fmla="*/ 7217 w 10000"/>
              <a:gd name="connsiteY130" fmla="*/ 8780 h 10000"/>
              <a:gd name="connsiteX131" fmla="*/ 7050 w 10000"/>
              <a:gd name="connsiteY131" fmla="*/ 8705 h 10000"/>
              <a:gd name="connsiteX132" fmla="*/ 6988 w 10000"/>
              <a:gd name="connsiteY132" fmla="*/ 8856 h 10000"/>
              <a:gd name="connsiteX133" fmla="*/ 6914 w 10000"/>
              <a:gd name="connsiteY133" fmla="*/ 8912 h 10000"/>
              <a:gd name="connsiteX134" fmla="*/ 6914 w 10000"/>
              <a:gd name="connsiteY134" fmla="*/ 8837 h 10000"/>
              <a:gd name="connsiteX135" fmla="*/ 6790 w 10000"/>
              <a:gd name="connsiteY135" fmla="*/ 8799 h 10000"/>
              <a:gd name="connsiteX136" fmla="*/ 6706 w 10000"/>
              <a:gd name="connsiteY136" fmla="*/ 8893 h 10000"/>
              <a:gd name="connsiteX137" fmla="*/ 6613 w 10000"/>
              <a:gd name="connsiteY137" fmla="*/ 8912 h 10000"/>
              <a:gd name="connsiteX138" fmla="*/ 6613 w 10000"/>
              <a:gd name="connsiteY138" fmla="*/ 8968 h 10000"/>
              <a:gd name="connsiteX139" fmla="*/ 6550 w 10000"/>
              <a:gd name="connsiteY139" fmla="*/ 8987 h 10000"/>
              <a:gd name="connsiteX140" fmla="*/ 6571 w 10000"/>
              <a:gd name="connsiteY140" fmla="*/ 9024 h 10000"/>
              <a:gd name="connsiteX141" fmla="*/ 6738 w 10000"/>
              <a:gd name="connsiteY141" fmla="*/ 9006 h 10000"/>
              <a:gd name="connsiteX142" fmla="*/ 6738 w 10000"/>
              <a:gd name="connsiteY142" fmla="*/ 8987 h 10000"/>
              <a:gd name="connsiteX143" fmla="*/ 6717 w 10000"/>
              <a:gd name="connsiteY143" fmla="*/ 8949 h 10000"/>
              <a:gd name="connsiteX144" fmla="*/ 6738 w 10000"/>
              <a:gd name="connsiteY144" fmla="*/ 8949 h 10000"/>
              <a:gd name="connsiteX145" fmla="*/ 6790 w 10000"/>
              <a:gd name="connsiteY145" fmla="*/ 8931 h 10000"/>
              <a:gd name="connsiteX146" fmla="*/ 6831 w 10000"/>
              <a:gd name="connsiteY146" fmla="*/ 9062 h 10000"/>
              <a:gd name="connsiteX147" fmla="*/ 7102 w 10000"/>
              <a:gd name="connsiteY147" fmla="*/ 9137 h 10000"/>
              <a:gd name="connsiteX148" fmla="*/ 7102 w 10000"/>
              <a:gd name="connsiteY148" fmla="*/ 9193 h 10000"/>
              <a:gd name="connsiteX149" fmla="*/ 7019 w 10000"/>
              <a:gd name="connsiteY149" fmla="*/ 9588 h 10000"/>
              <a:gd name="connsiteX150" fmla="*/ 6998 w 10000"/>
              <a:gd name="connsiteY150" fmla="*/ 9588 h 10000"/>
              <a:gd name="connsiteX151" fmla="*/ 6978 w 10000"/>
              <a:gd name="connsiteY151" fmla="*/ 9531 h 10000"/>
              <a:gd name="connsiteX152" fmla="*/ 6748 w 10000"/>
              <a:gd name="connsiteY152" fmla="*/ 9494 h 10000"/>
              <a:gd name="connsiteX153" fmla="*/ 6675 w 10000"/>
              <a:gd name="connsiteY153" fmla="*/ 9494 h 10000"/>
              <a:gd name="connsiteX154" fmla="*/ 6592 w 10000"/>
              <a:gd name="connsiteY154" fmla="*/ 9401 h 10000"/>
              <a:gd name="connsiteX155" fmla="*/ 6550 w 10000"/>
              <a:gd name="connsiteY155" fmla="*/ 9438 h 10000"/>
              <a:gd name="connsiteX156" fmla="*/ 6436 w 10000"/>
              <a:gd name="connsiteY156" fmla="*/ 9287 h 10000"/>
              <a:gd name="connsiteX157" fmla="*/ 6426 w 10000"/>
              <a:gd name="connsiteY157" fmla="*/ 9287 h 10000"/>
              <a:gd name="connsiteX158" fmla="*/ 6383 w 10000"/>
              <a:gd name="connsiteY158" fmla="*/ 9287 h 10000"/>
              <a:gd name="connsiteX159" fmla="*/ 6279 w 10000"/>
              <a:gd name="connsiteY159" fmla="*/ 9175 h 10000"/>
              <a:gd name="connsiteX160" fmla="*/ 6248 w 10000"/>
              <a:gd name="connsiteY160" fmla="*/ 9344 h 10000"/>
              <a:gd name="connsiteX161" fmla="*/ 6154 w 10000"/>
              <a:gd name="connsiteY161" fmla="*/ 9513 h 10000"/>
              <a:gd name="connsiteX162" fmla="*/ 6061 w 10000"/>
              <a:gd name="connsiteY162" fmla="*/ 9550 h 10000"/>
              <a:gd name="connsiteX163" fmla="*/ 6061 w 10000"/>
              <a:gd name="connsiteY163" fmla="*/ 9607 h 10000"/>
              <a:gd name="connsiteX164" fmla="*/ 5988 w 10000"/>
              <a:gd name="connsiteY164" fmla="*/ 9738 h 10000"/>
              <a:gd name="connsiteX165" fmla="*/ 5905 w 10000"/>
              <a:gd name="connsiteY165" fmla="*/ 9794 h 10000"/>
              <a:gd name="connsiteX166" fmla="*/ 5800 w 10000"/>
              <a:gd name="connsiteY166" fmla="*/ 9945 h 10000"/>
              <a:gd name="connsiteX167" fmla="*/ 5144 w 10000"/>
              <a:gd name="connsiteY167" fmla="*/ 9794 h 10000"/>
              <a:gd name="connsiteX168" fmla="*/ 5019 w 10000"/>
              <a:gd name="connsiteY168" fmla="*/ 9794 h 10000"/>
              <a:gd name="connsiteX169" fmla="*/ 4791 w 10000"/>
              <a:gd name="connsiteY169" fmla="*/ 9645 h 10000"/>
              <a:gd name="connsiteX170" fmla="*/ 4728 w 10000"/>
              <a:gd name="connsiteY170" fmla="*/ 9513 h 10000"/>
              <a:gd name="connsiteX171" fmla="*/ 4728 w 10000"/>
              <a:gd name="connsiteY171" fmla="*/ 9401 h 10000"/>
              <a:gd name="connsiteX172" fmla="*/ 4665 w 10000"/>
              <a:gd name="connsiteY172" fmla="*/ 9344 h 10000"/>
              <a:gd name="connsiteX173" fmla="*/ 4967 w 10000"/>
              <a:gd name="connsiteY173" fmla="*/ 9212 h 10000"/>
              <a:gd name="connsiteX174" fmla="*/ 5186 w 10000"/>
              <a:gd name="connsiteY174" fmla="*/ 9232 h 10000"/>
              <a:gd name="connsiteX175" fmla="*/ 5540 w 10000"/>
              <a:gd name="connsiteY175" fmla="*/ 9193 h 10000"/>
              <a:gd name="connsiteX176" fmla="*/ 5582 w 10000"/>
              <a:gd name="connsiteY176" fmla="*/ 9100 h 10000"/>
              <a:gd name="connsiteX177" fmla="*/ 5530 w 10000"/>
              <a:gd name="connsiteY177" fmla="*/ 8987 h 10000"/>
              <a:gd name="connsiteX178" fmla="*/ 5332 w 10000"/>
              <a:gd name="connsiteY178" fmla="*/ 8931 h 10000"/>
              <a:gd name="connsiteX179" fmla="*/ 5009 w 10000"/>
              <a:gd name="connsiteY179" fmla="*/ 8743 h 10000"/>
              <a:gd name="connsiteX180" fmla="*/ 4760 w 10000"/>
              <a:gd name="connsiteY180" fmla="*/ 8593 h 10000"/>
              <a:gd name="connsiteX181" fmla="*/ 4884 w 10000"/>
              <a:gd name="connsiteY181" fmla="*/ 8479 h 10000"/>
              <a:gd name="connsiteX182" fmla="*/ 4540 w 10000"/>
              <a:gd name="connsiteY182" fmla="*/ 8273 h 10000"/>
              <a:gd name="connsiteX183" fmla="*/ 4353 w 10000"/>
              <a:gd name="connsiteY183" fmla="*/ 8085 h 10000"/>
              <a:gd name="connsiteX184" fmla="*/ 4155 w 10000"/>
              <a:gd name="connsiteY184" fmla="*/ 8029 h 10000"/>
              <a:gd name="connsiteX185" fmla="*/ 3884 w 10000"/>
              <a:gd name="connsiteY185" fmla="*/ 8011 h 10000"/>
              <a:gd name="connsiteX186" fmla="*/ 3718 w 10000"/>
              <a:gd name="connsiteY186" fmla="*/ 7841 h 10000"/>
              <a:gd name="connsiteX187" fmla="*/ 3540 w 10000"/>
              <a:gd name="connsiteY187" fmla="*/ 7804 h 10000"/>
              <a:gd name="connsiteX188" fmla="*/ 3468 w 10000"/>
              <a:gd name="connsiteY188" fmla="*/ 7596 h 10000"/>
              <a:gd name="connsiteX189" fmla="*/ 3291 w 10000"/>
              <a:gd name="connsiteY189" fmla="*/ 7635 h 10000"/>
              <a:gd name="connsiteX190" fmla="*/ 3239 w 10000"/>
              <a:gd name="connsiteY190" fmla="*/ 7672 h 10000"/>
              <a:gd name="connsiteX191" fmla="*/ 3166 w 10000"/>
              <a:gd name="connsiteY191" fmla="*/ 7672 h 10000"/>
              <a:gd name="connsiteX192" fmla="*/ 3166 w 10000"/>
              <a:gd name="connsiteY192" fmla="*/ 7635 h 10000"/>
              <a:gd name="connsiteX193" fmla="*/ 3197 w 10000"/>
              <a:gd name="connsiteY193" fmla="*/ 7541 h 10000"/>
              <a:gd name="connsiteX194" fmla="*/ 3040 w 10000"/>
              <a:gd name="connsiteY194" fmla="*/ 7503 h 10000"/>
              <a:gd name="connsiteX195" fmla="*/ 2988 w 10000"/>
              <a:gd name="connsiteY195" fmla="*/ 7409 h 10000"/>
              <a:gd name="connsiteX196" fmla="*/ 2884 w 10000"/>
              <a:gd name="connsiteY196" fmla="*/ 7466 h 10000"/>
              <a:gd name="connsiteX197" fmla="*/ 2645 w 10000"/>
              <a:gd name="connsiteY197" fmla="*/ 7447 h 10000"/>
              <a:gd name="connsiteX198" fmla="*/ 2521 w 10000"/>
              <a:gd name="connsiteY198" fmla="*/ 7484 h 10000"/>
              <a:gd name="connsiteX199" fmla="*/ 2468 w 10000"/>
              <a:gd name="connsiteY199" fmla="*/ 7596 h 10000"/>
              <a:gd name="connsiteX200" fmla="*/ 2270 w 10000"/>
              <a:gd name="connsiteY200" fmla="*/ 7635 h 10000"/>
              <a:gd name="connsiteX201" fmla="*/ 2218 w 10000"/>
              <a:gd name="connsiteY201" fmla="*/ 7710 h 10000"/>
              <a:gd name="connsiteX202" fmla="*/ 1936 w 10000"/>
              <a:gd name="connsiteY202" fmla="*/ 7691 h 10000"/>
              <a:gd name="connsiteX203" fmla="*/ 1822 w 10000"/>
              <a:gd name="connsiteY203" fmla="*/ 7559 h 10000"/>
              <a:gd name="connsiteX204" fmla="*/ 1666 w 10000"/>
              <a:gd name="connsiteY204" fmla="*/ 7522 h 10000"/>
              <a:gd name="connsiteX205" fmla="*/ 1718 w 10000"/>
              <a:gd name="connsiteY205" fmla="*/ 7503 h 10000"/>
              <a:gd name="connsiteX206" fmla="*/ 1718 w 10000"/>
              <a:gd name="connsiteY206" fmla="*/ 7484 h 10000"/>
              <a:gd name="connsiteX207" fmla="*/ 1666 w 10000"/>
              <a:gd name="connsiteY207" fmla="*/ 7484 h 10000"/>
              <a:gd name="connsiteX208" fmla="*/ 1552 w 10000"/>
              <a:gd name="connsiteY208" fmla="*/ 7503 h 10000"/>
              <a:gd name="connsiteX209" fmla="*/ 1343 w 10000"/>
              <a:gd name="connsiteY209" fmla="*/ 7427 h 10000"/>
              <a:gd name="connsiteX210" fmla="*/ 1343 w 10000"/>
              <a:gd name="connsiteY210" fmla="*/ 7484 h 10000"/>
              <a:gd name="connsiteX211" fmla="*/ 1291 w 10000"/>
              <a:gd name="connsiteY211" fmla="*/ 7466 h 10000"/>
              <a:gd name="connsiteX212" fmla="*/ 1291 w 10000"/>
              <a:gd name="connsiteY212" fmla="*/ 7409 h 10000"/>
              <a:gd name="connsiteX213" fmla="*/ 1197 w 10000"/>
              <a:gd name="connsiteY213" fmla="*/ 7466 h 10000"/>
              <a:gd name="connsiteX214" fmla="*/ 1177 w 10000"/>
              <a:gd name="connsiteY214" fmla="*/ 7409 h 10000"/>
              <a:gd name="connsiteX215" fmla="*/ 812 w 10000"/>
              <a:gd name="connsiteY215" fmla="*/ 7427 h 10000"/>
              <a:gd name="connsiteX216" fmla="*/ 635 w 10000"/>
              <a:gd name="connsiteY216" fmla="*/ 7409 h 10000"/>
              <a:gd name="connsiteX217" fmla="*/ 594 w 10000"/>
              <a:gd name="connsiteY217" fmla="*/ 7334 h 10000"/>
              <a:gd name="connsiteX218" fmla="*/ 427 w 10000"/>
              <a:gd name="connsiteY218" fmla="*/ 7352 h 10000"/>
              <a:gd name="connsiteX219" fmla="*/ 396 w 10000"/>
              <a:gd name="connsiteY219" fmla="*/ 7297 h 10000"/>
              <a:gd name="connsiteX220" fmla="*/ 292 w 10000"/>
              <a:gd name="connsiteY220" fmla="*/ 7315 h 10000"/>
              <a:gd name="connsiteX221" fmla="*/ 270 w 10000"/>
              <a:gd name="connsiteY221" fmla="*/ 7240 h 10000"/>
              <a:gd name="connsiteX222" fmla="*/ 177 w 10000"/>
              <a:gd name="connsiteY222" fmla="*/ 7240 h 10000"/>
              <a:gd name="connsiteX223" fmla="*/ 42 w 10000"/>
              <a:gd name="connsiteY223" fmla="*/ 7165 h 10000"/>
              <a:gd name="connsiteX224" fmla="*/ 0 w 10000"/>
              <a:gd name="connsiteY224" fmla="*/ 7090 h 10000"/>
              <a:gd name="connsiteX225" fmla="*/ 156 w 10000"/>
              <a:gd name="connsiteY225" fmla="*/ 7052 h 10000"/>
              <a:gd name="connsiteX226" fmla="*/ 375 w 10000"/>
              <a:gd name="connsiteY226" fmla="*/ 7090 h 10000"/>
              <a:gd name="connsiteX227" fmla="*/ 739 w 10000"/>
              <a:gd name="connsiteY227" fmla="*/ 7165 h 10000"/>
              <a:gd name="connsiteX228" fmla="*/ 749 w 10000"/>
              <a:gd name="connsiteY228" fmla="*/ 7090 h 10000"/>
              <a:gd name="connsiteX229" fmla="*/ 687 w 10000"/>
              <a:gd name="connsiteY229" fmla="*/ 6996 h 10000"/>
              <a:gd name="connsiteX230" fmla="*/ 697 w 10000"/>
              <a:gd name="connsiteY230" fmla="*/ 6996 h 10000"/>
              <a:gd name="connsiteX231" fmla="*/ 697 w 10000"/>
              <a:gd name="connsiteY231" fmla="*/ 6977 h 10000"/>
              <a:gd name="connsiteX232" fmla="*/ 801 w 10000"/>
              <a:gd name="connsiteY232" fmla="*/ 7014 h 10000"/>
              <a:gd name="connsiteX233" fmla="*/ 801 w 10000"/>
              <a:gd name="connsiteY233" fmla="*/ 6939 h 10000"/>
              <a:gd name="connsiteX234" fmla="*/ 739 w 10000"/>
              <a:gd name="connsiteY234" fmla="*/ 6921 h 10000"/>
              <a:gd name="connsiteX235" fmla="*/ 739 w 10000"/>
              <a:gd name="connsiteY235" fmla="*/ 6845 h 10000"/>
              <a:gd name="connsiteX236" fmla="*/ 760 w 10000"/>
              <a:gd name="connsiteY236" fmla="*/ 6845 h 10000"/>
              <a:gd name="connsiteX237" fmla="*/ 812 w 10000"/>
              <a:gd name="connsiteY237" fmla="*/ 6883 h 10000"/>
              <a:gd name="connsiteX238" fmla="*/ 812 w 10000"/>
              <a:gd name="connsiteY238" fmla="*/ 6845 h 10000"/>
              <a:gd name="connsiteX239" fmla="*/ 948 w 10000"/>
              <a:gd name="connsiteY239" fmla="*/ 6714 h 10000"/>
              <a:gd name="connsiteX240" fmla="*/ 1104 w 10000"/>
              <a:gd name="connsiteY240" fmla="*/ 6676 h 10000"/>
              <a:gd name="connsiteX241" fmla="*/ 1104 w 10000"/>
              <a:gd name="connsiteY241" fmla="*/ 6658 h 10000"/>
              <a:gd name="connsiteX242" fmla="*/ 927 w 10000"/>
              <a:gd name="connsiteY242" fmla="*/ 6658 h 10000"/>
              <a:gd name="connsiteX243" fmla="*/ 927 w 10000"/>
              <a:gd name="connsiteY243" fmla="*/ 6639 h 10000"/>
              <a:gd name="connsiteX244" fmla="*/ 958 w 10000"/>
              <a:gd name="connsiteY244" fmla="*/ 6583 h 10000"/>
              <a:gd name="connsiteX245" fmla="*/ 1010 w 10000"/>
              <a:gd name="connsiteY245" fmla="*/ 6601 h 10000"/>
              <a:gd name="connsiteX246" fmla="*/ 1042 w 10000"/>
              <a:gd name="connsiteY246" fmla="*/ 6564 h 10000"/>
              <a:gd name="connsiteX247" fmla="*/ 1042 w 10000"/>
              <a:gd name="connsiteY247" fmla="*/ 6546 h 10000"/>
              <a:gd name="connsiteX248" fmla="*/ 990 w 10000"/>
              <a:gd name="connsiteY248" fmla="*/ 6470 h 10000"/>
              <a:gd name="connsiteX249" fmla="*/ 1021 w 10000"/>
              <a:gd name="connsiteY249" fmla="*/ 6470 h 10000"/>
              <a:gd name="connsiteX250" fmla="*/ 1042 w 10000"/>
              <a:gd name="connsiteY250" fmla="*/ 6489 h 10000"/>
              <a:gd name="connsiteX251" fmla="*/ 1052 w 10000"/>
              <a:gd name="connsiteY251" fmla="*/ 6432 h 10000"/>
              <a:gd name="connsiteX252" fmla="*/ 1000 w 10000"/>
              <a:gd name="connsiteY252" fmla="*/ 6376 h 10000"/>
              <a:gd name="connsiteX253" fmla="*/ 990 w 10000"/>
              <a:gd name="connsiteY253" fmla="*/ 6414 h 10000"/>
              <a:gd name="connsiteX254" fmla="*/ 990 w 10000"/>
              <a:gd name="connsiteY254" fmla="*/ 6376 h 10000"/>
              <a:gd name="connsiteX255" fmla="*/ 979 w 10000"/>
              <a:gd name="connsiteY255" fmla="*/ 6376 h 10000"/>
              <a:gd name="connsiteX256" fmla="*/ 979 w 10000"/>
              <a:gd name="connsiteY256" fmla="*/ 6357 h 10000"/>
              <a:gd name="connsiteX257" fmla="*/ 1052 w 10000"/>
              <a:gd name="connsiteY257" fmla="*/ 6320 h 10000"/>
              <a:gd name="connsiteX258" fmla="*/ 1052 w 10000"/>
              <a:gd name="connsiteY258" fmla="*/ 6300 h 10000"/>
              <a:gd name="connsiteX259" fmla="*/ 938 w 10000"/>
              <a:gd name="connsiteY259" fmla="*/ 6226 h 10000"/>
              <a:gd name="connsiteX260" fmla="*/ 917 w 10000"/>
              <a:gd name="connsiteY260" fmla="*/ 6282 h 10000"/>
              <a:gd name="connsiteX261" fmla="*/ 844 w 10000"/>
              <a:gd name="connsiteY261" fmla="*/ 6226 h 10000"/>
              <a:gd name="connsiteX262" fmla="*/ 875 w 10000"/>
              <a:gd name="connsiteY262" fmla="*/ 6188 h 10000"/>
              <a:gd name="connsiteX263" fmla="*/ 834 w 10000"/>
              <a:gd name="connsiteY263" fmla="*/ 6188 h 10000"/>
              <a:gd name="connsiteX264" fmla="*/ 708 w 10000"/>
              <a:gd name="connsiteY264" fmla="*/ 6245 h 10000"/>
              <a:gd name="connsiteX265" fmla="*/ 708 w 10000"/>
              <a:gd name="connsiteY265" fmla="*/ 6188 h 10000"/>
              <a:gd name="connsiteX266" fmla="*/ 760 w 10000"/>
              <a:gd name="connsiteY266" fmla="*/ 6038 h 10000"/>
              <a:gd name="connsiteX267" fmla="*/ 739 w 10000"/>
              <a:gd name="connsiteY267" fmla="*/ 6000 h 10000"/>
              <a:gd name="connsiteX268" fmla="*/ 760 w 10000"/>
              <a:gd name="connsiteY268" fmla="*/ 6000 h 10000"/>
              <a:gd name="connsiteX269" fmla="*/ 854 w 10000"/>
              <a:gd name="connsiteY269" fmla="*/ 5962 h 10000"/>
              <a:gd name="connsiteX270" fmla="*/ 886 w 10000"/>
              <a:gd name="connsiteY270" fmla="*/ 5907 h 10000"/>
              <a:gd name="connsiteX271" fmla="*/ 865 w 10000"/>
              <a:gd name="connsiteY271" fmla="*/ 5850 h 10000"/>
              <a:gd name="connsiteX272" fmla="*/ 938 w 10000"/>
              <a:gd name="connsiteY272" fmla="*/ 5831 h 10000"/>
              <a:gd name="connsiteX273" fmla="*/ 938 w 10000"/>
              <a:gd name="connsiteY273" fmla="*/ 5907 h 10000"/>
              <a:gd name="connsiteX274" fmla="*/ 1062 w 10000"/>
              <a:gd name="connsiteY274" fmla="*/ 5907 h 10000"/>
              <a:gd name="connsiteX275" fmla="*/ 1187 w 10000"/>
              <a:gd name="connsiteY275" fmla="*/ 5681 h 10000"/>
              <a:gd name="connsiteX276" fmla="*/ 1385 w 10000"/>
              <a:gd name="connsiteY276" fmla="*/ 5738 h 10000"/>
              <a:gd name="connsiteX277" fmla="*/ 1385 w 10000"/>
              <a:gd name="connsiteY277" fmla="*/ 5756 h 10000"/>
              <a:gd name="connsiteX278" fmla="*/ 1374 w 10000"/>
              <a:gd name="connsiteY278" fmla="*/ 5812 h 10000"/>
              <a:gd name="connsiteX279" fmla="*/ 1353 w 10000"/>
              <a:gd name="connsiteY279" fmla="*/ 5850 h 10000"/>
              <a:gd name="connsiteX280" fmla="*/ 1239 w 10000"/>
              <a:gd name="connsiteY280" fmla="*/ 5887 h 10000"/>
              <a:gd name="connsiteX281" fmla="*/ 1229 w 10000"/>
              <a:gd name="connsiteY281" fmla="*/ 6038 h 10000"/>
              <a:gd name="connsiteX282" fmla="*/ 1249 w 10000"/>
              <a:gd name="connsiteY282" fmla="*/ 6056 h 10000"/>
              <a:gd name="connsiteX283" fmla="*/ 1479 w 10000"/>
              <a:gd name="connsiteY283" fmla="*/ 6263 h 10000"/>
              <a:gd name="connsiteX284" fmla="*/ 1510 w 10000"/>
              <a:gd name="connsiteY284" fmla="*/ 6263 h 10000"/>
              <a:gd name="connsiteX285" fmla="*/ 1583 w 10000"/>
              <a:gd name="connsiteY285" fmla="*/ 6790 h 10000"/>
              <a:gd name="connsiteX286" fmla="*/ 1781 w 10000"/>
              <a:gd name="connsiteY286" fmla="*/ 6583 h 10000"/>
              <a:gd name="connsiteX287" fmla="*/ 1781 w 10000"/>
              <a:gd name="connsiteY287" fmla="*/ 6526 h 10000"/>
              <a:gd name="connsiteX288" fmla="*/ 1708 w 10000"/>
              <a:gd name="connsiteY288" fmla="*/ 6526 h 10000"/>
              <a:gd name="connsiteX289" fmla="*/ 1677 w 10000"/>
              <a:gd name="connsiteY289" fmla="*/ 6451 h 10000"/>
              <a:gd name="connsiteX290" fmla="*/ 1677 w 10000"/>
              <a:gd name="connsiteY290" fmla="*/ 6414 h 10000"/>
              <a:gd name="connsiteX291" fmla="*/ 1687 w 10000"/>
              <a:gd name="connsiteY291" fmla="*/ 6414 h 10000"/>
              <a:gd name="connsiteX292" fmla="*/ 1687 w 10000"/>
              <a:gd name="connsiteY292" fmla="*/ 6395 h 10000"/>
              <a:gd name="connsiteX293" fmla="*/ 1822 w 10000"/>
              <a:gd name="connsiteY293" fmla="*/ 6320 h 10000"/>
              <a:gd name="connsiteX294" fmla="*/ 1801 w 10000"/>
              <a:gd name="connsiteY294" fmla="*/ 6300 h 10000"/>
              <a:gd name="connsiteX295" fmla="*/ 1666 w 10000"/>
              <a:gd name="connsiteY295" fmla="*/ 6263 h 10000"/>
              <a:gd name="connsiteX296" fmla="*/ 1666 w 10000"/>
              <a:gd name="connsiteY296" fmla="*/ 6207 h 10000"/>
              <a:gd name="connsiteX297" fmla="*/ 1614 w 10000"/>
              <a:gd name="connsiteY297" fmla="*/ 6188 h 10000"/>
              <a:gd name="connsiteX298" fmla="*/ 1614 w 10000"/>
              <a:gd name="connsiteY298" fmla="*/ 6188 h 10000"/>
              <a:gd name="connsiteX299" fmla="*/ 1635 w 10000"/>
              <a:gd name="connsiteY299" fmla="*/ 6131 h 10000"/>
              <a:gd name="connsiteX300" fmla="*/ 1552 w 10000"/>
              <a:gd name="connsiteY300" fmla="*/ 6038 h 10000"/>
              <a:gd name="connsiteX301" fmla="*/ 1333 w 10000"/>
              <a:gd name="connsiteY301" fmla="*/ 5982 h 10000"/>
              <a:gd name="connsiteX302" fmla="*/ 1500 w 10000"/>
              <a:gd name="connsiteY302" fmla="*/ 5962 h 10000"/>
              <a:gd name="connsiteX303" fmla="*/ 1521 w 10000"/>
              <a:gd name="connsiteY303" fmla="*/ 5869 h 10000"/>
              <a:gd name="connsiteX304" fmla="*/ 1458 w 10000"/>
              <a:gd name="connsiteY304" fmla="*/ 5738 h 10000"/>
              <a:gd name="connsiteX305" fmla="*/ 1479 w 10000"/>
              <a:gd name="connsiteY305" fmla="*/ 5738 h 10000"/>
              <a:gd name="connsiteX306" fmla="*/ 1822 w 10000"/>
              <a:gd name="connsiteY306" fmla="*/ 5775 h 10000"/>
              <a:gd name="connsiteX307" fmla="*/ 1916 w 10000"/>
              <a:gd name="connsiteY307" fmla="*/ 5663 h 10000"/>
              <a:gd name="connsiteX308" fmla="*/ 1989 w 10000"/>
              <a:gd name="connsiteY308" fmla="*/ 5643 h 10000"/>
              <a:gd name="connsiteX309" fmla="*/ 1916 w 10000"/>
              <a:gd name="connsiteY309" fmla="*/ 5606 h 10000"/>
              <a:gd name="connsiteX310" fmla="*/ 1614 w 10000"/>
              <a:gd name="connsiteY310" fmla="*/ 5718 h 10000"/>
              <a:gd name="connsiteX311" fmla="*/ 1583 w 10000"/>
              <a:gd name="connsiteY311" fmla="*/ 5663 h 10000"/>
              <a:gd name="connsiteX312" fmla="*/ 1604 w 10000"/>
              <a:gd name="connsiteY312" fmla="*/ 5606 h 10000"/>
              <a:gd name="connsiteX313" fmla="*/ 1573 w 10000"/>
              <a:gd name="connsiteY313" fmla="*/ 5512 h 10000"/>
              <a:gd name="connsiteX314" fmla="*/ 1500 w 10000"/>
              <a:gd name="connsiteY314" fmla="*/ 5531 h 10000"/>
              <a:gd name="connsiteX315" fmla="*/ 1257 w 10000"/>
              <a:gd name="connsiteY315" fmla="*/ 5300 h 10000"/>
              <a:gd name="connsiteX316" fmla="*/ 1541 w 10000"/>
              <a:gd name="connsiteY316" fmla="*/ 5286 h 10000"/>
              <a:gd name="connsiteX317" fmla="*/ 1884 w 10000"/>
              <a:gd name="connsiteY317" fmla="*/ 5286 h 10000"/>
              <a:gd name="connsiteX318" fmla="*/ 1989 w 10000"/>
              <a:gd name="connsiteY318" fmla="*/ 5117 h 10000"/>
              <a:gd name="connsiteX319" fmla="*/ 1989 w 10000"/>
              <a:gd name="connsiteY319" fmla="*/ 5061 h 10000"/>
              <a:gd name="connsiteX320" fmla="*/ 2052 w 10000"/>
              <a:gd name="connsiteY320" fmla="*/ 5042 h 10000"/>
              <a:gd name="connsiteX321" fmla="*/ 2083 w 10000"/>
              <a:gd name="connsiteY321" fmla="*/ 5174 h 10000"/>
              <a:gd name="connsiteX322" fmla="*/ 2521 w 10000"/>
              <a:gd name="connsiteY322" fmla="*/ 5193 h 10000"/>
              <a:gd name="connsiteX323" fmla="*/ 2499 w 10000"/>
              <a:gd name="connsiteY323" fmla="*/ 5286 h 10000"/>
              <a:gd name="connsiteX324" fmla="*/ 2531 w 10000"/>
              <a:gd name="connsiteY324" fmla="*/ 5286 h 10000"/>
              <a:gd name="connsiteX325" fmla="*/ 2583 w 10000"/>
              <a:gd name="connsiteY325" fmla="*/ 5249 h 10000"/>
              <a:gd name="connsiteX326" fmla="*/ 2583 w 10000"/>
              <a:gd name="connsiteY326" fmla="*/ 5268 h 10000"/>
              <a:gd name="connsiteX327" fmla="*/ 2562 w 10000"/>
              <a:gd name="connsiteY327" fmla="*/ 5286 h 10000"/>
              <a:gd name="connsiteX328" fmla="*/ 2625 w 10000"/>
              <a:gd name="connsiteY328" fmla="*/ 5286 h 10000"/>
              <a:gd name="connsiteX329" fmla="*/ 2728 w 10000"/>
              <a:gd name="connsiteY329" fmla="*/ 5286 h 10000"/>
              <a:gd name="connsiteX330" fmla="*/ 2728 w 10000"/>
              <a:gd name="connsiteY330" fmla="*/ 5362 h 10000"/>
              <a:gd name="connsiteX331" fmla="*/ 2749 w 10000"/>
              <a:gd name="connsiteY331" fmla="*/ 5362 h 10000"/>
              <a:gd name="connsiteX332" fmla="*/ 2822 w 10000"/>
              <a:gd name="connsiteY332" fmla="*/ 5286 h 10000"/>
              <a:gd name="connsiteX333" fmla="*/ 2822 w 10000"/>
              <a:gd name="connsiteY333" fmla="*/ 5211 h 10000"/>
              <a:gd name="connsiteX334" fmla="*/ 2884 w 10000"/>
              <a:gd name="connsiteY334" fmla="*/ 5211 h 10000"/>
              <a:gd name="connsiteX335" fmla="*/ 2916 w 10000"/>
              <a:gd name="connsiteY335" fmla="*/ 5268 h 10000"/>
              <a:gd name="connsiteX336" fmla="*/ 2916 w 10000"/>
              <a:gd name="connsiteY336" fmla="*/ 5399 h 10000"/>
              <a:gd name="connsiteX337" fmla="*/ 3030 w 10000"/>
              <a:gd name="connsiteY337" fmla="*/ 5399 h 10000"/>
              <a:gd name="connsiteX338" fmla="*/ 3040 w 10000"/>
              <a:gd name="connsiteY338" fmla="*/ 5305 h 10000"/>
              <a:gd name="connsiteX339" fmla="*/ 3040 w 10000"/>
              <a:gd name="connsiteY339" fmla="*/ 5286 h 10000"/>
              <a:gd name="connsiteX340" fmla="*/ 3040 w 10000"/>
              <a:gd name="connsiteY340" fmla="*/ 5286 h 10000"/>
              <a:gd name="connsiteX341" fmla="*/ 3145 w 10000"/>
              <a:gd name="connsiteY341" fmla="*/ 5305 h 10000"/>
              <a:gd name="connsiteX342" fmla="*/ 3166 w 10000"/>
              <a:gd name="connsiteY342" fmla="*/ 5211 h 10000"/>
              <a:gd name="connsiteX343" fmla="*/ 3270 w 10000"/>
              <a:gd name="connsiteY343" fmla="*/ 5249 h 10000"/>
              <a:gd name="connsiteX344" fmla="*/ 3270 w 10000"/>
              <a:gd name="connsiteY344" fmla="*/ 5193 h 10000"/>
              <a:gd name="connsiteX345" fmla="*/ 3447 w 10000"/>
              <a:gd name="connsiteY345" fmla="*/ 5268 h 10000"/>
              <a:gd name="connsiteX346" fmla="*/ 3447 w 10000"/>
              <a:gd name="connsiteY346" fmla="*/ 5193 h 10000"/>
              <a:gd name="connsiteX347" fmla="*/ 3488 w 10000"/>
              <a:gd name="connsiteY347" fmla="*/ 5193 h 10000"/>
              <a:gd name="connsiteX348" fmla="*/ 3488 w 10000"/>
              <a:gd name="connsiteY348" fmla="*/ 5268 h 10000"/>
              <a:gd name="connsiteX349" fmla="*/ 3509 w 10000"/>
              <a:gd name="connsiteY349" fmla="*/ 5268 h 10000"/>
              <a:gd name="connsiteX350" fmla="*/ 3509 w 10000"/>
              <a:gd name="connsiteY350" fmla="*/ 5249 h 10000"/>
              <a:gd name="connsiteX351" fmla="*/ 3520 w 10000"/>
              <a:gd name="connsiteY351" fmla="*/ 5117 h 10000"/>
              <a:gd name="connsiteX352" fmla="*/ 3530 w 10000"/>
              <a:gd name="connsiteY352" fmla="*/ 5117 h 10000"/>
              <a:gd name="connsiteX353" fmla="*/ 3540 w 10000"/>
              <a:gd name="connsiteY353" fmla="*/ 5193 h 10000"/>
              <a:gd name="connsiteX354" fmla="*/ 3624 w 10000"/>
              <a:gd name="connsiteY354" fmla="*/ 5117 h 10000"/>
              <a:gd name="connsiteX355" fmla="*/ 3624 w 10000"/>
              <a:gd name="connsiteY355" fmla="*/ 5155 h 10000"/>
              <a:gd name="connsiteX356" fmla="*/ 3697 w 10000"/>
              <a:gd name="connsiteY356" fmla="*/ 5117 h 10000"/>
              <a:gd name="connsiteX357" fmla="*/ 3697 w 10000"/>
              <a:gd name="connsiteY357" fmla="*/ 5099 h 10000"/>
              <a:gd name="connsiteX358" fmla="*/ 3676 w 10000"/>
              <a:gd name="connsiteY358" fmla="*/ 5061 h 10000"/>
              <a:gd name="connsiteX359" fmla="*/ 3708 w 10000"/>
              <a:gd name="connsiteY359" fmla="*/ 5061 h 10000"/>
              <a:gd name="connsiteX360" fmla="*/ 3749 w 10000"/>
              <a:gd name="connsiteY360" fmla="*/ 5099 h 10000"/>
              <a:gd name="connsiteX361" fmla="*/ 3749 w 10000"/>
              <a:gd name="connsiteY361" fmla="*/ 5061 h 10000"/>
              <a:gd name="connsiteX362" fmla="*/ 3728 w 10000"/>
              <a:gd name="connsiteY362" fmla="*/ 5005 h 10000"/>
              <a:gd name="connsiteX363" fmla="*/ 3832 w 10000"/>
              <a:gd name="connsiteY363" fmla="*/ 4949 h 10000"/>
              <a:gd name="connsiteX364" fmla="*/ 3832 w 10000"/>
              <a:gd name="connsiteY364" fmla="*/ 4930 h 10000"/>
              <a:gd name="connsiteX365" fmla="*/ 3656 w 10000"/>
              <a:gd name="connsiteY365" fmla="*/ 4910 h 10000"/>
              <a:gd name="connsiteX366" fmla="*/ 3666 w 10000"/>
              <a:gd name="connsiteY366" fmla="*/ 5024 h 10000"/>
              <a:gd name="connsiteX367" fmla="*/ 3656 w 10000"/>
              <a:gd name="connsiteY367" fmla="*/ 5024 h 10000"/>
              <a:gd name="connsiteX368" fmla="*/ 3457 w 10000"/>
              <a:gd name="connsiteY368" fmla="*/ 4910 h 10000"/>
              <a:gd name="connsiteX369" fmla="*/ 3457 w 10000"/>
              <a:gd name="connsiteY369" fmla="*/ 4930 h 10000"/>
              <a:gd name="connsiteX370" fmla="*/ 3468 w 10000"/>
              <a:gd name="connsiteY370" fmla="*/ 4930 h 10000"/>
              <a:gd name="connsiteX371" fmla="*/ 3447 w 10000"/>
              <a:gd name="connsiteY371" fmla="*/ 4949 h 10000"/>
              <a:gd name="connsiteX372" fmla="*/ 3395 w 10000"/>
              <a:gd name="connsiteY372" fmla="*/ 4873 h 10000"/>
              <a:gd name="connsiteX373" fmla="*/ 3384 w 10000"/>
              <a:gd name="connsiteY373" fmla="*/ 4835 h 10000"/>
              <a:gd name="connsiteX374" fmla="*/ 3499 w 10000"/>
              <a:gd name="connsiteY374" fmla="*/ 4817 h 10000"/>
              <a:gd name="connsiteX375" fmla="*/ 3499 w 10000"/>
              <a:gd name="connsiteY375" fmla="*/ 4666 h 10000"/>
              <a:gd name="connsiteX376" fmla="*/ 3478 w 10000"/>
              <a:gd name="connsiteY376" fmla="*/ 4666 h 10000"/>
              <a:gd name="connsiteX377" fmla="*/ 3353 w 10000"/>
              <a:gd name="connsiteY377" fmla="*/ 4798 h 10000"/>
              <a:gd name="connsiteX378" fmla="*/ 3332 w 10000"/>
              <a:gd name="connsiteY378" fmla="*/ 4780 h 10000"/>
              <a:gd name="connsiteX379" fmla="*/ 3332 w 10000"/>
              <a:gd name="connsiteY379" fmla="*/ 4704 h 10000"/>
              <a:gd name="connsiteX380" fmla="*/ 3322 w 10000"/>
              <a:gd name="connsiteY380" fmla="*/ 4648 h 10000"/>
              <a:gd name="connsiteX381" fmla="*/ 3249 w 10000"/>
              <a:gd name="connsiteY381" fmla="*/ 4648 h 10000"/>
              <a:gd name="connsiteX382" fmla="*/ 3239 w 10000"/>
              <a:gd name="connsiteY382" fmla="*/ 4591 h 10000"/>
              <a:gd name="connsiteX383" fmla="*/ 3249 w 10000"/>
              <a:gd name="connsiteY383" fmla="*/ 4591 h 10000"/>
              <a:gd name="connsiteX384" fmla="*/ 3249 w 10000"/>
              <a:gd name="connsiteY384" fmla="*/ 4572 h 10000"/>
              <a:gd name="connsiteX385" fmla="*/ 3426 w 10000"/>
              <a:gd name="connsiteY385" fmla="*/ 4479 h 10000"/>
              <a:gd name="connsiteX386" fmla="*/ 3364 w 10000"/>
              <a:gd name="connsiteY386" fmla="*/ 4479 h 10000"/>
              <a:gd name="connsiteX387" fmla="*/ 3343 w 10000"/>
              <a:gd name="connsiteY387" fmla="*/ 4479 h 10000"/>
              <a:gd name="connsiteX388" fmla="*/ 3332 w 10000"/>
              <a:gd name="connsiteY388" fmla="*/ 4479 h 10000"/>
              <a:gd name="connsiteX389" fmla="*/ 3332 w 10000"/>
              <a:gd name="connsiteY389" fmla="*/ 4460 h 10000"/>
              <a:gd name="connsiteX390" fmla="*/ 3436 w 10000"/>
              <a:gd name="connsiteY390" fmla="*/ 4385 h 10000"/>
              <a:gd name="connsiteX391" fmla="*/ 3436 w 10000"/>
              <a:gd name="connsiteY391" fmla="*/ 4385 h 10000"/>
              <a:gd name="connsiteX392" fmla="*/ 3405 w 10000"/>
              <a:gd name="connsiteY392" fmla="*/ 4385 h 10000"/>
              <a:gd name="connsiteX393" fmla="*/ 3384 w 10000"/>
              <a:gd name="connsiteY393" fmla="*/ 4403 h 10000"/>
              <a:gd name="connsiteX394" fmla="*/ 3374 w 10000"/>
              <a:gd name="connsiteY394" fmla="*/ 4366 h 10000"/>
              <a:gd name="connsiteX395" fmla="*/ 3208 w 10000"/>
              <a:gd name="connsiteY395" fmla="*/ 4310 h 10000"/>
              <a:gd name="connsiteX396" fmla="*/ 3156 w 10000"/>
              <a:gd name="connsiteY396" fmla="*/ 4197 h 10000"/>
              <a:gd name="connsiteX397" fmla="*/ 3114 w 10000"/>
              <a:gd name="connsiteY397" fmla="*/ 4253 h 10000"/>
              <a:gd name="connsiteX398" fmla="*/ 3030 w 10000"/>
              <a:gd name="connsiteY398" fmla="*/ 4216 h 10000"/>
              <a:gd name="connsiteX399" fmla="*/ 2884 w 10000"/>
              <a:gd name="connsiteY399" fmla="*/ 4197 h 10000"/>
              <a:gd name="connsiteX400" fmla="*/ 2832 w 10000"/>
              <a:gd name="connsiteY400" fmla="*/ 4235 h 10000"/>
              <a:gd name="connsiteX401" fmla="*/ 2780 w 10000"/>
              <a:gd name="connsiteY401" fmla="*/ 4178 h 10000"/>
              <a:gd name="connsiteX402" fmla="*/ 2708 w 10000"/>
              <a:gd name="connsiteY402" fmla="*/ 4235 h 10000"/>
              <a:gd name="connsiteX403" fmla="*/ 2677 w 10000"/>
              <a:gd name="connsiteY403" fmla="*/ 4178 h 10000"/>
              <a:gd name="connsiteX404" fmla="*/ 2593 w 10000"/>
              <a:gd name="connsiteY404" fmla="*/ 4328 h 10000"/>
              <a:gd name="connsiteX405" fmla="*/ 2395 w 10000"/>
              <a:gd name="connsiteY405" fmla="*/ 4253 h 10000"/>
              <a:gd name="connsiteX406" fmla="*/ 2395 w 10000"/>
              <a:gd name="connsiteY406" fmla="*/ 4216 h 10000"/>
              <a:gd name="connsiteX407" fmla="*/ 2416 w 10000"/>
              <a:gd name="connsiteY407" fmla="*/ 4178 h 10000"/>
              <a:gd name="connsiteX408" fmla="*/ 2343 w 10000"/>
              <a:gd name="connsiteY408" fmla="*/ 4178 h 10000"/>
              <a:gd name="connsiteX409" fmla="*/ 2145 w 10000"/>
              <a:gd name="connsiteY409" fmla="*/ 4273 h 10000"/>
              <a:gd name="connsiteX410" fmla="*/ 2145 w 10000"/>
              <a:gd name="connsiteY410" fmla="*/ 4253 h 10000"/>
              <a:gd name="connsiteX411" fmla="*/ 2166 w 10000"/>
              <a:gd name="connsiteY411" fmla="*/ 4216 h 10000"/>
              <a:gd name="connsiteX412" fmla="*/ 2052 w 10000"/>
              <a:gd name="connsiteY412" fmla="*/ 4216 h 10000"/>
              <a:gd name="connsiteX413" fmla="*/ 1969 w 10000"/>
              <a:gd name="connsiteY413" fmla="*/ 4141 h 10000"/>
              <a:gd name="connsiteX414" fmla="*/ 1843 w 10000"/>
              <a:gd name="connsiteY414" fmla="*/ 4122 h 10000"/>
              <a:gd name="connsiteX415" fmla="*/ 1864 w 10000"/>
              <a:gd name="connsiteY415" fmla="*/ 4122 h 10000"/>
              <a:gd name="connsiteX416" fmla="*/ 1895 w 10000"/>
              <a:gd name="connsiteY416" fmla="*/ 4084 h 10000"/>
              <a:gd name="connsiteX417" fmla="*/ 1884 w 10000"/>
              <a:gd name="connsiteY417" fmla="*/ 4047 h 10000"/>
              <a:gd name="connsiteX418" fmla="*/ 1801 w 10000"/>
              <a:gd name="connsiteY418" fmla="*/ 3990 h 10000"/>
              <a:gd name="connsiteX419" fmla="*/ 1708 w 10000"/>
              <a:gd name="connsiteY419" fmla="*/ 4028 h 10000"/>
              <a:gd name="connsiteX420" fmla="*/ 1278 w 10000"/>
              <a:gd name="connsiteY420" fmla="*/ 3974 h 10000"/>
              <a:gd name="connsiteX421" fmla="*/ 1479 w 10000"/>
              <a:gd name="connsiteY421" fmla="*/ 3821 h 10000"/>
              <a:gd name="connsiteX422" fmla="*/ 1489 w 10000"/>
              <a:gd name="connsiteY422" fmla="*/ 3803 h 10000"/>
              <a:gd name="connsiteX423" fmla="*/ 1625 w 10000"/>
              <a:gd name="connsiteY423" fmla="*/ 3765 h 10000"/>
              <a:gd name="connsiteX424" fmla="*/ 1625 w 10000"/>
              <a:gd name="connsiteY424" fmla="*/ 3803 h 10000"/>
              <a:gd name="connsiteX425" fmla="*/ 1739 w 10000"/>
              <a:gd name="connsiteY425" fmla="*/ 3878 h 10000"/>
              <a:gd name="connsiteX426" fmla="*/ 1749 w 10000"/>
              <a:gd name="connsiteY426" fmla="*/ 3840 h 10000"/>
              <a:gd name="connsiteX427" fmla="*/ 1760 w 10000"/>
              <a:gd name="connsiteY427" fmla="*/ 3878 h 10000"/>
              <a:gd name="connsiteX428" fmla="*/ 1916 w 10000"/>
              <a:gd name="connsiteY428" fmla="*/ 3746 h 10000"/>
              <a:gd name="connsiteX429" fmla="*/ 2000 w 10000"/>
              <a:gd name="connsiteY429" fmla="*/ 3821 h 10000"/>
              <a:gd name="connsiteX430" fmla="*/ 2177 w 10000"/>
              <a:gd name="connsiteY430" fmla="*/ 3784 h 10000"/>
              <a:gd name="connsiteX431" fmla="*/ 2343 w 10000"/>
              <a:gd name="connsiteY431" fmla="*/ 3803 h 10000"/>
              <a:gd name="connsiteX432" fmla="*/ 2343 w 10000"/>
              <a:gd name="connsiteY432" fmla="*/ 3728 h 10000"/>
              <a:gd name="connsiteX433" fmla="*/ 2457 w 10000"/>
              <a:gd name="connsiteY433" fmla="*/ 3728 h 10000"/>
              <a:gd name="connsiteX434" fmla="*/ 2488 w 10000"/>
              <a:gd name="connsiteY434" fmla="*/ 3671 h 10000"/>
              <a:gd name="connsiteX435" fmla="*/ 2488 w 10000"/>
              <a:gd name="connsiteY435" fmla="*/ 3596 h 10000"/>
              <a:gd name="connsiteX436" fmla="*/ 2457 w 10000"/>
              <a:gd name="connsiteY436" fmla="*/ 3596 h 10000"/>
              <a:gd name="connsiteX437" fmla="*/ 2457 w 10000"/>
              <a:gd name="connsiteY437" fmla="*/ 3559 h 10000"/>
              <a:gd name="connsiteX438" fmla="*/ 2447 w 10000"/>
              <a:gd name="connsiteY438" fmla="*/ 3502 h 10000"/>
              <a:gd name="connsiteX439" fmla="*/ 1843 w 10000"/>
              <a:gd name="connsiteY439" fmla="*/ 3502 h 10000"/>
              <a:gd name="connsiteX440" fmla="*/ 1541 w 10000"/>
              <a:gd name="connsiteY440" fmla="*/ 3483 h 10000"/>
              <a:gd name="connsiteX441" fmla="*/ 1697 w 10000"/>
              <a:gd name="connsiteY441" fmla="*/ 3408 h 10000"/>
              <a:gd name="connsiteX442" fmla="*/ 1948 w 10000"/>
              <a:gd name="connsiteY442" fmla="*/ 3427 h 10000"/>
              <a:gd name="connsiteX443" fmla="*/ 1958 w 10000"/>
              <a:gd name="connsiteY443" fmla="*/ 3314 h 10000"/>
              <a:gd name="connsiteX444" fmla="*/ 2000 w 10000"/>
              <a:gd name="connsiteY444" fmla="*/ 3296 h 10000"/>
              <a:gd name="connsiteX445" fmla="*/ 2031 w 10000"/>
              <a:gd name="connsiteY445" fmla="*/ 3352 h 10000"/>
              <a:gd name="connsiteX446" fmla="*/ 2062 w 10000"/>
              <a:gd name="connsiteY446" fmla="*/ 3276 h 10000"/>
              <a:gd name="connsiteX447" fmla="*/ 2062 w 10000"/>
              <a:gd name="connsiteY447" fmla="*/ 3314 h 10000"/>
              <a:gd name="connsiteX448" fmla="*/ 2041 w 10000"/>
              <a:gd name="connsiteY448" fmla="*/ 3352 h 10000"/>
              <a:gd name="connsiteX449" fmla="*/ 2301 w 10000"/>
              <a:gd name="connsiteY449" fmla="*/ 3296 h 10000"/>
              <a:gd name="connsiteX450" fmla="*/ 2312 w 10000"/>
              <a:gd name="connsiteY450" fmla="*/ 3239 h 10000"/>
              <a:gd name="connsiteX451" fmla="*/ 2301 w 10000"/>
              <a:gd name="connsiteY451" fmla="*/ 3221 h 10000"/>
              <a:gd name="connsiteX452" fmla="*/ 1936 w 10000"/>
              <a:gd name="connsiteY452" fmla="*/ 3239 h 10000"/>
              <a:gd name="connsiteX453" fmla="*/ 1926 w 10000"/>
              <a:gd name="connsiteY453" fmla="*/ 3183 h 10000"/>
              <a:gd name="connsiteX454" fmla="*/ 1936 w 10000"/>
              <a:gd name="connsiteY454" fmla="*/ 3164 h 10000"/>
              <a:gd name="connsiteX455" fmla="*/ 2093 w 10000"/>
              <a:gd name="connsiteY455" fmla="*/ 3126 h 10000"/>
              <a:gd name="connsiteX456" fmla="*/ 2062 w 10000"/>
              <a:gd name="connsiteY456" fmla="*/ 3107 h 10000"/>
              <a:gd name="connsiteX457" fmla="*/ 2093 w 10000"/>
              <a:gd name="connsiteY457" fmla="*/ 3089 h 10000"/>
              <a:gd name="connsiteX458" fmla="*/ 2083 w 10000"/>
              <a:gd name="connsiteY458" fmla="*/ 2995 h 10000"/>
              <a:gd name="connsiteX459" fmla="*/ 2031 w 10000"/>
              <a:gd name="connsiteY459" fmla="*/ 2901 h 10000"/>
              <a:gd name="connsiteX460" fmla="*/ 2052 w 10000"/>
              <a:gd name="connsiteY460" fmla="*/ 2863 h 10000"/>
              <a:gd name="connsiteX461" fmla="*/ 2041 w 10000"/>
              <a:gd name="connsiteY461" fmla="*/ 2788 h 10000"/>
              <a:gd name="connsiteX462" fmla="*/ 2093 w 10000"/>
              <a:gd name="connsiteY462" fmla="*/ 2713 h 10000"/>
              <a:gd name="connsiteX463" fmla="*/ 2093 w 10000"/>
              <a:gd name="connsiteY463" fmla="*/ 2769 h 10000"/>
              <a:gd name="connsiteX464" fmla="*/ 2270 w 10000"/>
              <a:gd name="connsiteY464" fmla="*/ 2807 h 10000"/>
              <a:gd name="connsiteX465" fmla="*/ 2281 w 10000"/>
              <a:gd name="connsiteY465" fmla="*/ 2901 h 10000"/>
              <a:gd name="connsiteX466" fmla="*/ 2426 w 10000"/>
              <a:gd name="connsiteY466" fmla="*/ 2882 h 10000"/>
              <a:gd name="connsiteX467" fmla="*/ 2478 w 10000"/>
              <a:gd name="connsiteY467" fmla="*/ 2713 h 10000"/>
              <a:gd name="connsiteX468" fmla="*/ 2322 w 10000"/>
              <a:gd name="connsiteY468" fmla="*/ 2657 h 10000"/>
              <a:gd name="connsiteX469" fmla="*/ 2322 w 10000"/>
              <a:gd name="connsiteY469" fmla="*/ 2600 h 10000"/>
              <a:gd name="connsiteX470" fmla="*/ 2395 w 10000"/>
              <a:gd name="connsiteY470" fmla="*/ 2582 h 10000"/>
              <a:gd name="connsiteX471" fmla="*/ 2395 w 10000"/>
              <a:gd name="connsiteY471" fmla="*/ 2563 h 10000"/>
              <a:gd name="connsiteX472" fmla="*/ 2260 w 10000"/>
              <a:gd name="connsiteY472" fmla="*/ 2450 h 10000"/>
              <a:gd name="connsiteX473" fmla="*/ 2239 w 10000"/>
              <a:gd name="connsiteY473" fmla="*/ 2525 h 10000"/>
              <a:gd name="connsiteX474" fmla="*/ 2239 w 10000"/>
              <a:gd name="connsiteY474" fmla="*/ 2507 h 10000"/>
              <a:gd name="connsiteX475" fmla="*/ 2114 w 10000"/>
              <a:gd name="connsiteY475" fmla="*/ 2356 h 10000"/>
              <a:gd name="connsiteX476" fmla="*/ 2041 w 10000"/>
              <a:gd name="connsiteY476" fmla="*/ 2375 h 10000"/>
              <a:gd name="connsiteX477" fmla="*/ 2041 w 10000"/>
              <a:gd name="connsiteY477" fmla="*/ 2319 h 10000"/>
              <a:gd name="connsiteX478" fmla="*/ 2021 w 10000"/>
              <a:gd name="connsiteY478" fmla="*/ 2281 h 10000"/>
              <a:gd name="connsiteX479" fmla="*/ 1843 w 10000"/>
              <a:gd name="connsiteY479" fmla="*/ 2244 h 10000"/>
              <a:gd name="connsiteX480" fmla="*/ 1833 w 10000"/>
              <a:gd name="connsiteY480" fmla="*/ 2187 h 10000"/>
              <a:gd name="connsiteX481" fmla="*/ 1843 w 10000"/>
              <a:gd name="connsiteY481" fmla="*/ 2169 h 10000"/>
              <a:gd name="connsiteX482" fmla="*/ 2041 w 10000"/>
              <a:gd name="connsiteY482" fmla="*/ 2169 h 10000"/>
              <a:gd name="connsiteX483" fmla="*/ 2104 w 10000"/>
              <a:gd name="connsiteY483" fmla="*/ 2131 h 10000"/>
              <a:gd name="connsiteX484" fmla="*/ 2249 w 10000"/>
              <a:gd name="connsiteY484" fmla="*/ 2169 h 10000"/>
              <a:gd name="connsiteX485" fmla="*/ 2322 w 10000"/>
              <a:gd name="connsiteY485" fmla="*/ 2075 h 10000"/>
              <a:gd name="connsiteX486" fmla="*/ 2573 w 10000"/>
              <a:gd name="connsiteY486" fmla="*/ 2018 h 10000"/>
              <a:gd name="connsiteX487" fmla="*/ 2760 w 10000"/>
              <a:gd name="connsiteY487" fmla="*/ 2131 h 10000"/>
              <a:gd name="connsiteX488" fmla="*/ 3073 w 10000"/>
              <a:gd name="connsiteY488" fmla="*/ 2055 h 10000"/>
              <a:gd name="connsiteX489" fmla="*/ 3073 w 10000"/>
              <a:gd name="connsiteY489" fmla="*/ 2037 h 10000"/>
              <a:gd name="connsiteX490" fmla="*/ 3062 w 10000"/>
              <a:gd name="connsiteY490" fmla="*/ 2000 h 10000"/>
              <a:gd name="connsiteX491" fmla="*/ 3176 w 10000"/>
              <a:gd name="connsiteY491" fmla="*/ 1962 h 10000"/>
              <a:gd name="connsiteX492" fmla="*/ 3156 w 10000"/>
              <a:gd name="connsiteY492" fmla="*/ 1905 h 10000"/>
              <a:gd name="connsiteX493" fmla="*/ 3218 w 10000"/>
              <a:gd name="connsiteY493" fmla="*/ 1905 h 10000"/>
              <a:gd name="connsiteX494" fmla="*/ 3260 w 10000"/>
              <a:gd name="connsiteY494" fmla="*/ 1924 h 10000"/>
              <a:gd name="connsiteX495" fmla="*/ 3291 w 10000"/>
              <a:gd name="connsiteY495" fmla="*/ 1868 h 10000"/>
              <a:gd name="connsiteX496" fmla="*/ 3291 w 10000"/>
              <a:gd name="connsiteY496" fmla="*/ 1849 h 10000"/>
              <a:gd name="connsiteX497" fmla="*/ 3218 w 10000"/>
              <a:gd name="connsiteY497" fmla="*/ 1736 h 10000"/>
              <a:gd name="connsiteX498" fmla="*/ 3228 w 10000"/>
              <a:gd name="connsiteY498" fmla="*/ 1661 h 10000"/>
              <a:gd name="connsiteX499" fmla="*/ 3073 w 10000"/>
              <a:gd name="connsiteY499" fmla="*/ 1587 h 10000"/>
              <a:gd name="connsiteX500" fmla="*/ 3073 w 10000"/>
              <a:gd name="connsiteY500" fmla="*/ 1511 h 10000"/>
              <a:gd name="connsiteX501" fmla="*/ 3040 w 10000"/>
              <a:gd name="connsiteY501" fmla="*/ 1473 h 10000"/>
              <a:gd name="connsiteX502" fmla="*/ 3009 w 10000"/>
              <a:gd name="connsiteY502" fmla="*/ 1511 h 10000"/>
              <a:gd name="connsiteX503" fmla="*/ 2999 w 10000"/>
              <a:gd name="connsiteY503" fmla="*/ 1436 h 10000"/>
              <a:gd name="connsiteX504" fmla="*/ 2884 w 10000"/>
              <a:gd name="connsiteY504" fmla="*/ 1492 h 10000"/>
              <a:gd name="connsiteX505" fmla="*/ 2770 w 10000"/>
              <a:gd name="connsiteY505" fmla="*/ 1417 h 10000"/>
              <a:gd name="connsiteX506" fmla="*/ 2739 w 10000"/>
              <a:gd name="connsiteY506" fmla="*/ 1473 h 10000"/>
              <a:gd name="connsiteX507" fmla="*/ 2708 w 10000"/>
              <a:gd name="connsiteY507" fmla="*/ 1398 h 10000"/>
              <a:gd name="connsiteX508" fmla="*/ 2614 w 10000"/>
              <a:gd name="connsiteY508" fmla="*/ 1436 h 10000"/>
              <a:gd name="connsiteX509" fmla="*/ 2614 w 10000"/>
              <a:gd name="connsiteY509" fmla="*/ 1379 h 10000"/>
              <a:gd name="connsiteX510" fmla="*/ 2541 w 10000"/>
              <a:gd name="connsiteY510" fmla="*/ 1286 h 10000"/>
              <a:gd name="connsiteX511" fmla="*/ 2812 w 10000"/>
              <a:gd name="connsiteY511" fmla="*/ 1060 h 10000"/>
              <a:gd name="connsiteX512" fmla="*/ 2905 w 10000"/>
              <a:gd name="connsiteY512" fmla="*/ 1117 h 10000"/>
              <a:gd name="connsiteX513" fmla="*/ 3040 w 10000"/>
              <a:gd name="connsiteY513" fmla="*/ 1060 h 10000"/>
              <a:gd name="connsiteX514" fmla="*/ 3040 w 10000"/>
              <a:gd name="connsiteY514" fmla="*/ 1117 h 10000"/>
              <a:gd name="connsiteX515" fmla="*/ 3312 w 10000"/>
              <a:gd name="connsiteY515" fmla="*/ 1117 h 10000"/>
              <a:gd name="connsiteX516" fmla="*/ 3312 w 10000"/>
              <a:gd name="connsiteY516" fmla="*/ 1042 h 10000"/>
              <a:gd name="connsiteX517" fmla="*/ 3457 w 10000"/>
              <a:gd name="connsiteY517" fmla="*/ 966 h 10000"/>
              <a:gd name="connsiteX518" fmla="*/ 3499 w 10000"/>
              <a:gd name="connsiteY518" fmla="*/ 873 h 10000"/>
              <a:gd name="connsiteX519" fmla="*/ 3728 w 10000"/>
              <a:gd name="connsiteY519" fmla="*/ 834 h 10000"/>
              <a:gd name="connsiteX520" fmla="*/ 3739 w 10000"/>
              <a:gd name="connsiteY520" fmla="*/ 779 h 10000"/>
              <a:gd name="connsiteX521" fmla="*/ 3770 w 10000"/>
              <a:gd name="connsiteY521" fmla="*/ 779 h 10000"/>
              <a:gd name="connsiteX522" fmla="*/ 3801 w 10000"/>
              <a:gd name="connsiteY522" fmla="*/ 834 h 10000"/>
              <a:gd name="connsiteX523" fmla="*/ 3864 w 10000"/>
              <a:gd name="connsiteY523" fmla="*/ 797 h 10000"/>
              <a:gd name="connsiteX524" fmla="*/ 3926 w 10000"/>
              <a:gd name="connsiteY524" fmla="*/ 834 h 10000"/>
              <a:gd name="connsiteX525" fmla="*/ 4571 w 10000"/>
              <a:gd name="connsiteY525" fmla="*/ 722 h 10000"/>
              <a:gd name="connsiteX526" fmla="*/ 4582 w 10000"/>
              <a:gd name="connsiteY526" fmla="*/ 779 h 10000"/>
              <a:gd name="connsiteX527" fmla="*/ 4707 w 10000"/>
              <a:gd name="connsiteY527" fmla="*/ 779 h 10000"/>
              <a:gd name="connsiteX528" fmla="*/ 4707 w 10000"/>
              <a:gd name="connsiteY528" fmla="*/ 722 h 10000"/>
              <a:gd name="connsiteX529" fmla="*/ 4791 w 10000"/>
              <a:gd name="connsiteY529" fmla="*/ 779 h 10000"/>
              <a:gd name="connsiteX530" fmla="*/ 4895 w 10000"/>
              <a:gd name="connsiteY530" fmla="*/ 741 h 10000"/>
              <a:gd name="connsiteX531" fmla="*/ 4957 w 10000"/>
              <a:gd name="connsiteY531" fmla="*/ 779 h 10000"/>
              <a:gd name="connsiteX532" fmla="*/ 4999 w 10000"/>
              <a:gd name="connsiteY532" fmla="*/ 704 h 10000"/>
              <a:gd name="connsiteX533" fmla="*/ 5082 w 10000"/>
              <a:gd name="connsiteY533" fmla="*/ 684 h 10000"/>
              <a:gd name="connsiteX534" fmla="*/ 5082 w 10000"/>
              <a:gd name="connsiteY534" fmla="*/ 741 h 10000"/>
              <a:gd name="connsiteX535" fmla="*/ 5291 w 10000"/>
              <a:gd name="connsiteY535" fmla="*/ 704 h 10000"/>
              <a:gd name="connsiteX536" fmla="*/ 5478 w 10000"/>
              <a:gd name="connsiteY536" fmla="*/ 779 h 10000"/>
              <a:gd name="connsiteX537" fmla="*/ 5623 w 10000"/>
              <a:gd name="connsiteY537" fmla="*/ 759 h 10000"/>
              <a:gd name="connsiteX538" fmla="*/ 5947 w 10000"/>
              <a:gd name="connsiteY538" fmla="*/ 684 h 10000"/>
              <a:gd name="connsiteX539" fmla="*/ 6144 w 10000"/>
              <a:gd name="connsiteY539" fmla="*/ 609 h 10000"/>
              <a:gd name="connsiteX540" fmla="*/ 6321 w 10000"/>
              <a:gd name="connsiteY540" fmla="*/ 647 h 10000"/>
              <a:gd name="connsiteX541" fmla="*/ 6373 w 10000"/>
              <a:gd name="connsiteY541" fmla="*/ 553 h 10000"/>
              <a:gd name="connsiteX542" fmla="*/ 6467 w 10000"/>
              <a:gd name="connsiteY542" fmla="*/ 572 h 10000"/>
              <a:gd name="connsiteX543" fmla="*/ 6540 w 10000"/>
              <a:gd name="connsiteY543" fmla="*/ 496 h 10000"/>
              <a:gd name="connsiteX544" fmla="*/ 6613 w 10000"/>
              <a:gd name="connsiteY544" fmla="*/ 553 h 10000"/>
              <a:gd name="connsiteX545" fmla="*/ 6904 w 10000"/>
              <a:gd name="connsiteY545" fmla="*/ 572 h 10000"/>
              <a:gd name="connsiteX546" fmla="*/ 7050 w 10000"/>
              <a:gd name="connsiteY546" fmla="*/ 572 h 10000"/>
              <a:gd name="connsiteX547" fmla="*/ 7061 w 10000"/>
              <a:gd name="connsiteY547" fmla="*/ 628 h 10000"/>
              <a:gd name="connsiteX548" fmla="*/ 7258 w 10000"/>
              <a:gd name="connsiteY548" fmla="*/ 590 h 10000"/>
              <a:gd name="connsiteX549" fmla="*/ 7269 w 10000"/>
              <a:gd name="connsiteY549" fmla="*/ 515 h 10000"/>
              <a:gd name="connsiteX550" fmla="*/ 7186 w 10000"/>
              <a:gd name="connsiteY550" fmla="*/ 496 h 10000"/>
              <a:gd name="connsiteX551" fmla="*/ 7227 w 10000"/>
              <a:gd name="connsiteY551" fmla="*/ 403 h 10000"/>
              <a:gd name="connsiteX552" fmla="*/ 7300 w 10000"/>
              <a:gd name="connsiteY552" fmla="*/ 346 h 10000"/>
              <a:gd name="connsiteX553" fmla="*/ 7269 w 10000"/>
              <a:gd name="connsiteY553" fmla="*/ 309 h 10000"/>
              <a:gd name="connsiteX554" fmla="*/ 7206 w 10000"/>
              <a:gd name="connsiteY554" fmla="*/ 346 h 10000"/>
              <a:gd name="connsiteX555" fmla="*/ 7175 w 10000"/>
              <a:gd name="connsiteY555" fmla="*/ 309 h 10000"/>
              <a:gd name="connsiteX556" fmla="*/ 7009 w 10000"/>
              <a:gd name="connsiteY556" fmla="*/ 365 h 10000"/>
              <a:gd name="connsiteX557" fmla="*/ 7009 w 10000"/>
              <a:gd name="connsiteY557" fmla="*/ 309 h 10000"/>
              <a:gd name="connsiteX558" fmla="*/ 6998 w 10000"/>
              <a:gd name="connsiteY558" fmla="*/ 309 h 10000"/>
              <a:gd name="connsiteX559" fmla="*/ 6342 w 10000"/>
              <a:gd name="connsiteY559" fmla="*/ 328 h 10000"/>
              <a:gd name="connsiteX560" fmla="*/ 6331 w 10000"/>
              <a:gd name="connsiteY560" fmla="*/ 271 h 10000"/>
              <a:gd name="connsiteX561" fmla="*/ 6436 w 10000"/>
              <a:gd name="connsiteY561" fmla="*/ 196 h 10000"/>
              <a:gd name="connsiteX562" fmla="*/ 6779 w 10000"/>
              <a:gd name="connsiteY562" fmla="*/ 159 h 10000"/>
              <a:gd name="connsiteX563" fmla="*/ 7279 w 10000"/>
              <a:gd name="connsiteY563" fmla="*/ 120 h 10000"/>
              <a:gd name="connsiteX564" fmla="*/ 7497 w 10000"/>
              <a:gd name="connsiteY564" fmla="*/ 8 h 10000"/>
              <a:gd name="connsiteX565" fmla="*/ 7748 w 10000"/>
              <a:gd name="connsiteY565" fmla="*/ 140 h 10000"/>
              <a:gd name="connsiteX566" fmla="*/ 7810 w 10000"/>
              <a:gd name="connsiteY566" fmla="*/ 46 h 10000"/>
              <a:gd name="connsiteX567" fmla="*/ 7935 w 10000"/>
              <a:gd name="connsiteY567" fmla="*/ 27 h 10000"/>
              <a:gd name="connsiteX568" fmla="*/ 8039 w 10000"/>
              <a:gd name="connsiteY568" fmla="*/ 140 h 10000"/>
              <a:gd name="connsiteX569" fmla="*/ 8061 w 10000"/>
              <a:gd name="connsiteY569" fmla="*/ 102 h 10000"/>
              <a:gd name="connsiteX570" fmla="*/ 8092 w 10000"/>
              <a:gd name="connsiteY570" fmla="*/ 252 h 10000"/>
              <a:gd name="connsiteX571" fmla="*/ 8061 w 10000"/>
              <a:gd name="connsiteY571" fmla="*/ 328 h 10000"/>
              <a:gd name="connsiteX572" fmla="*/ 8061 w 10000"/>
              <a:gd name="connsiteY572" fmla="*/ 421 h 10000"/>
              <a:gd name="connsiteX0" fmla="*/ 8061 w 10000"/>
              <a:gd name="connsiteY0" fmla="*/ 421 h 10000"/>
              <a:gd name="connsiteX1" fmla="*/ 8123 w 10000"/>
              <a:gd name="connsiteY1" fmla="*/ 440 h 10000"/>
              <a:gd name="connsiteX2" fmla="*/ 8134 w 10000"/>
              <a:gd name="connsiteY2" fmla="*/ 515 h 10000"/>
              <a:gd name="connsiteX3" fmla="*/ 8102 w 10000"/>
              <a:gd name="connsiteY3" fmla="*/ 590 h 10000"/>
              <a:gd name="connsiteX4" fmla="*/ 8144 w 10000"/>
              <a:gd name="connsiteY4" fmla="*/ 590 h 10000"/>
              <a:gd name="connsiteX5" fmla="*/ 8154 w 10000"/>
              <a:gd name="connsiteY5" fmla="*/ 647 h 10000"/>
              <a:gd name="connsiteX6" fmla="*/ 8102 w 10000"/>
              <a:gd name="connsiteY6" fmla="*/ 704 h 10000"/>
              <a:gd name="connsiteX7" fmla="*/ 8029 w 10000"/>
              <a:gd name="connsiteY7" fmla="*/ 928 h 10000"/>
              <a:gd name="connsiteX8" fmla="*/ 8123 w 10000"/>
              <a:gd name="connsiteY8" fmla="*/ 1003 h 10000"/>
              <a:gd name="connsiteX9" fmla="*/ 8144 w 10000"/>
              <a:gd name="connsiteY9" fmla="*/ 873 h 10000"/>
              <a:gd name="connsiteX10" fmla="*/ 8154 w 10000"/>
              <a:gd name="connsiteY10" fmla="*/ 873 h 10000"/>
              <a:gd name="connsiteX11" fmla="*/ 8154 w 10000"/>
              <a:gd name="connsiteY11" fmla="*/ 891 h 10000"/>
              <a:gd name="connsiteX12" fmla="*/ 8175 w 10000"/>
              <a:gd name="connsiteY12" fmla="*/ 1210 h 10000"/>
              <a:gd name="connsiteX13" fmla="*/ 8154 w 10000"/>
              <a:gd name="connsiteY13" fmla="*/ 1210 h 10000"/>
              <a:gd name="connsiteX14" fmla="*/ 8123 w 10000"/>
              <a:gd name="connsiteY14" fmla="*/ 1229 h 10000"/>
              <a:gd name="connsiteX15" fmla="*/ 8123 w 10000"/>
              <a:gd name="connsiteY15" fmla="*/ 1286 h 10000"/>
              <a:gd name="connsiteX16" fmla="*/ 7883 w 10000"/>
              <a:gd name="connsiteY16" fmla="*/ 1605 h 10000"/>
              <a:gd name="connsiteX17" fmla="*/ 7925 w 10000"/>
              <a:gd name="connsiteY17" fmla="*/ 1605 h 10000"/>
              <a:gd name="connsiteX18" fmla="*/ 8092 w 10000"/>
              <a:gd name="connsiteY18" fmla="*/ 1587 h 10000"/>
              <a:gd name="connsiteX19" fmla="*/ 8092 w 10000"/>
              <a:gd name="connsiteY19" fmla="*/ 1680 h 10000"/>
              <a:gd name="connsiteX20" fmla="*/ 8165 w 10000"/>
              <a:gd name="connsiteY20" fmla="*/ 1774 h 10000"/>
              <a:gd name="connsiteX21" fmla="*/ 8383 w 10000"/>
              <a:gd name="connsiteY21" fmla="*/ 1680 h 10000"/>
              <a:gd name="connsiteX22" fmla="*/ 8435 w 10000"/>
              <a:gd name="connsiteY22" fmla="*/ 1567 h 10000"/>
              <a:gd name="connsiteX23" fmla="*/ 8497 w 10000"/>
              <a:gd name="connsiteY23" fmla="*/ 1587 h 10000"/>
              <a:gd name="connsiteX24" fmla="*/ 8508 w 10000"/>
              <a:gd name="connsiteY24" fmla="*/ 1530 h 10000"/>
              <a:gd name="connsiteX25" fmla="*/ 8654 w 10000"/>
              <a:gd name="connsiteY25" fmla="*/ 1605 h 10000"/>
              <a:gd name="connsiteX26" fmla="*/ 8601 w 10000"/>
              <a:gd name="connsiteY26" fmla="*/ 1980 h 10000"/>
              <a:gd name="connsiteX27" fmla="*/ 8539 w 10000"/>
              <a:gd name="connsiteY27" fmla="*/ 2075 h 10000"/>
              <a:gd name="connsiteX28" fmla="*/ 8539 w 10000"/>
              <a:gd name="connsiteY28" fmla="*/ 2131 h 10000"/>
              <a:gd name="connsiteX29" fmla="*/ 8831 w 10000"/>
              <a:gd name="connsiteY29" fmla="*/ 2206 h 10000"/>
              <a:gd name="connsiteX30" fmla="*/ 8810 w 10000"/>
              <a:gd name="connsiteY30" fmla="*/ 2769 h 10000"/>
              <a:gd name="connsiteX31" fmla="*/ 8810 w 10000"/>
              <a:gd name="connsiteY31" fmla="*/ 2938 h 10000"/>
              <a:gd name="connsiteX32" fmla="*/ 8779 w 10000"/>
              <a:gd name="connsiteY32" fmla="*/ 2957 h 10000"/>
              <a:gd name="connsiteX33" fmla="*/ 8789 w 10000"/>
              <a:gd name="connsiteY33" fmla="*/ 2995 h 10000"/>
              <a:gd name="connsiteX34" fmla="*/ 8769 w 10000"/>
              <a:gd name="connsiteY34" fmla="*/ 3032 h 10000"/>
              <a:gd name="connsiteX35" fmla="*/ 8956 w 10000"/>
              <a:gd name="connsiteY35" fmla="*/ 3014 h 10000"/>
              <a:gd name="connsiteX36" fmla="*/ 9049 w 10000"/>
              <a:gd name="connsiteY36" fmla="*/ 3164 h 10000"/>
              <a:gd name="connsiteX37" fmla="*/ 9185 w 10000"/>
              <a:gd name="connsiteY37" fmla="*/ 3145 h 10000"/>
              <a:gd name="connsiteX38" fmla="*/ 9185 w 10000"/>
              <a:gd name="connsiteY38" fmla="*/ 3164 h 10000"/>
              <a:gd name="connsiteX39" fmla="*/ 9196 w 10000"/>
              <a:gd name="connsiteY39" fmla="*/ 3164 h 10000"/>
              <a:gd name="connsiteX40" fmla="*/ 9206 w 10000"/>
              <a:gd name="connsiteY40" fmla="*/ 3314 h 10000"/>
              <a:gd name="connsiteX41" fmla="*/ 9237 w 10000"/>
              <a:gd name="connsiteY41" fmla="*/ 3296 h 10000"/>
              <a:gd name="connsiteX42" fmla="*/ 9289 w 10000"/>
              <a:gd name="connsiteY42" fmla="*/ 3070 h 10000"/>
              <a:gd name="connsiteX43" fmla="*/ 9341 w 10000"/>
              <a:gd name="connsiteY43" fmla="*/ 3126 h 10000"/>
              <a:gd name="connsiteX44" fmla="*/ 9362 w 10000"/>
              <a:gd name="connsiteY44" fmla="*/ 3052 h 10000"/>
              <a:gd name="connsiteX45" fmla="*/ 9393 w 10000"/>
              <a:gd name="connsiteY45" fmla="*/ 3052 h 10000"/>
              <a:gd name="connsiteX46" fmla="*/ 9424 w 10000"/>
              <a:gd name="connsiteY46" fmla="*/ 3126 h 10000"/>
              <a:gd name="connsiteX47" fmla="*/ 9414 w 10000"/>
              <a:gd name="connsiteY47" fmla="*/ 3239 h 10000"/>
              <a:gd name="connsiteX48" fmla="*/ 9487 w 10000"/>
              <a:gd name="connsiteY48" fmla="*/ 3314 h 10000"/>
              <a:gd name="connsiteX49" fmla="*/ 9487 w 10000"/>
              <a:gd name="connsiteY49" fmla="*/ 3427 h 10000"/>
              <a:gd name="connsiteX50" fmla="*/ 9528 w 10000"/>
              <a:gd name="connsiteY50" fmla="*/ 3483 h 10000"/>
              <a:gd name="connsiteX51" fmla="*/ 9497 w 10000"/>
              <a:gd name="connsiteY51" fmla="*/ 3596 h 10000"/>
              <a:gd name="connsiteX52" fmla="*/ 9508 w 10000"/>
              <a:gd name="connsiteY52" fmla="*/ 3596 h 10000"/>
              <a:gd name="connsiteX53" fmla="*/ 9539 w 10000"/>
              <a:gd name="connsiteY53" fmla="*/ 3577 h 10000"/>
              <a:gd name="connsiteX54" fmla="*/ 9539 w 10000"/>
              <a:gd name="connsiteY54" fmla="*/ 3689 h 10000"/>
              <a:gd name="connsiteX55" fmla="*/ 9508 w 10000"/>
              <a:gd name="connsiteY55" fmla="*/ 3728 h 10000"/>
              <a:gd name="connsiteX56" fmla="*/ 9487 w 10000"/>
              <a:gd name="connsiteY56" fmla="*/ 3689 h 10000"/>
              <a:gd name="connsiteX57" fmla="*/ 9476 w 10000"/>
              <a:gd name="connsiteY57" fmla="*/ 3746 h 10000"/>
              <a:gd name="connsiteX58" fmla="*/ 9445 w 10000"/>
              <a:gd name="connsiteY58" fmla="*/ 3728 h 10000"/>
              <a:gd name="connsiteX59" fmla="*/ 9352 w 10000"/>
              <a:gd name="connsiteY59" fmla="*/ 3953 h 10000"/>
              <a:gd name="connsiteX60" fmla="*/ 9373 w 10000"/>
              <a:gd name="connsiteY60" fmla="*/ 4347 h 10000"/>
              <a:gd name="connsiteX61" fmla="*/ 9237 w 10000"/>
              <a:gd name="connsiteY61" fmla="*/ 4310 h 10000"/>
              <a:gd name="connsiteX62" fmla="*/ 9196 w 10000"/>
              <a:gd name="connsiteY62" fmla="*/ 4385 h 10000"/>
              <a:gd name="connsiteX63" fmla="*/ 9258 w 10000"/>
              <a:gd name="connsiteY63" fmla="*/ 4572 h 10000"/>
              <a:gd name="connsiteX64" fmla="*/ 9321 w 10000"/>
              <a:gd name="connsiteY64" fmla="*/ 4572 h 10000"/>
              <a:gd name="connsiteX65" fmla="*/ 9321 w 10000"/>
              <a:gd name="connsiteY65" fmla="*/ 4591 h 10000"/>
              <a:gd name="connsiteX66" fmla="*/ 9206 w 10000"/>
              <a:gd name="connsiteY66" fmla="*/ 4686 h 10000"/>
              <a:gd name="connsiteX67" fmla="*/ 9196 w 10000"/>
              <a:gd name="connsiteY67" fmla="*/ 4741 h 10000"/>
              <a:gd name="connsiteX68" fmla="*/ 9331 w 10000"/>
              <a:gd name="connsiteY68" fmla="*/ 4910 h 10000"/>
              <a:gd name="connsiteX69" fmla="*/ 9352 w 10000"/>
              <a:gd name="connsiteY69" fmla="*/ 5005 h 10000"/>
              <a:gd name="connsiteX70" fmla="*/ 9487 w 10000"/>
              <a:gd name="connsiteY70" fmla="*/ 5136 h 10000"/>
              <a:gd name="connsiteX71" fmla="*/ 9456 w 10000"/>
              <a:gd name="connsiteY71" fmla="*/ 5494 h 10000"/>
              <a:gd name="connsiteX72" fmla="*/ 9570 w 10000"/>
              <a:gd name="connsiteY72" fmla="*/ 5437 h 10000"/>
              <a:gd name="connsiteX73" fmla="*/ 9570 w 10000"/>
              <a:gd name="connsiteY73" fmla="*/ 5380 h 10000"/>
              <a:gd name="connsiteX74" fmla="*/ 9549 w 10000"/>
              <a:gd name="connsiteY74" fmla="*/ 5324 h 10000"/>
              <a:gd name="connsiteX75" fmla="*/ 9580 w 10000"/>
              <a:gd name="connsiteY75" fmla="*/ 5324 h 10000"/>
              <a:gd name="connsiteX76" fmla="*/ 9664 w 10000"/>
              <a:gd name="connsiteY76" fmla="*/ 5399 h 10000"/>
              <a:gd name="connsiteX77" fmla="*/ 9664 w 10000"/>
              <a:gd name="connsiteY77" fmla="*/ 5474 h 10000"/>
              <a:gd name="connsiteX78" fmla="*/ 9987 w 10000"/>
              <a:gd name="connsiteY78" fmla="*/ 5793 h 10000"/>
              <a:gd name="connsiteX79" fmla="*/ 9976 w 10000"/>
              <a:gd name="connsiteY79" fmla="*/ 6151 h 10000"/>
              <a:gd name="connsiteX80" fmla="*/ 9924 w 10000"/>
              <a:gd name="connsiteY80" fmla="*/ 6056 h 10000"/>
              <a:gd name="connsiteX81" fmla="*/ 9748 w 10000"/>
              <a:gd name="connsiteY81" fmla="*/ 6094 h 10000"/>
              <a:gd name="connsiteX82" fmla="*/ 9362 w 10000"/>
              <a:gd name="connsiteY82" fmla="*/ 6188 h 10000"/>
              <a:gd name="connsiteX83" fmla="*/ 9331 w 10000"/>
              <a:gd name="connsiteY83" fmla="*/ 6526 h 10000"/>
              <a:gd name="connsiteX84" fmla="*/ 9289 w 10000"/>
              <a:gd name="connsiteY84" fmla="*/ 6564 h 10000"/>
              <a:gd name="connsiteX85" fmla="*/ 9289 w 10000"/>
              <a:gd name="connsiteY85" fmla="*/ 6977 h 10000"/>
              <a:gd name="connsiteX86" fmla="*/ 9393 w 10000"/>
              <a:gd name="connsiteY86" fmla="*/ 7014 h 10000"/>
              <a:gd name="connsiteX87" fmla="*/ 9383 w 10000"/>
              <a:gd name="connsiteY87" fmla="*/ 7052 h 10000"/>
              <a:gd name="connsiteX88" fmla="*/ 9237 w 10000"/>
              <a:gd name="connsiteY88" fmla="*/ 7409 h 10000"/>
              <a:gd name="connsiteX89" fmla="*/ 9227 w 10000"/>
              <a:gd name="connsiteY89" fmla="*/ 7672 h 10000"/>
              <a:gd name="connsiteX90" fmla="*/ 9258 w 10000"/>
              <a:gd name="connsiteY90" fmla="*/ 7860 h 10000"/>
              <a:gd name="connsiteX91" fmla="*/ 9206 w 10000"/>
              <a:gd name="connsiteY91" fmla="*/ 7916 h 10000"/>
              <a:gd name="connsiteX92" fmla="*/ 9101 w 10000"/>
              <a:gd name="connsiteY92" fmla="*/ 7728 h 10000"/>
              <a:gd name="connsiteX93" fmla="*/ 8925 w 10000"/>
              <a:gd name="connsiteY93" fmla="*/ 7578 h 10000"/>
              <a:gd name="connsiteX94" fmla="*/ 8925 w 10000"/>
              <a:gd name="connsiteY94" fmla="*/ 7541 h 10000"/>
              <a:gd name="connsiteX95" fmla="*/ 8966 w 10000"/>
              <a:gd name="connsiteY95" fmla="*/ 7541 h 10000"/>
              <a:gd name="connsiteX96" fmla="*/ 8966 w 10000"/>
              <a:gd name="connsiteY96" fmla="*/ 7522 h 10000"/>
              <a:gd name="connsiteX97" fmla="*/ 8945 w 10000"/>
              <a:gd name="connsiteY97" fmla="*/ 7522 h 10000"/>
              <a:gd name="connsiteX98" fmla="*/ 8883 w 10000"/>
              <a:gd name="connsiteY98" fmla="*/ 7541 h 10000"/>
              <a:gd name="connsiteX99" fmla="*/ 8904 w 10000"/>
              <a:gd name="connsiteY99" fmla="*/ 7616 h 10000"/>
              <a:gd name="connsiteX100" fmla="*/ 8862 w 10000"/>
              <a:gd name="connsiteY100" fmla="*/ 7635 h 10000"/>
              <a:gd name="connsiteX101" fmla="*/ 8966 w 10000"/>
              <a:gd name="connsiteY101" fmla="*/ 7916 h 10000"/>
              <a:gd name="connsiteX102" fmla="*/ 8966 w 10000"/>
              <a:gd name="connsiteY102" fmla="*/ 8123 h 10000"/>
              <a:gd name="connsiteX103" fmla="*/ 8904 w 10000"/>
              <a:gd name="connsiteY103" fmla="*/ 8235 h 10000"/>
              <a:gd name="connsiteX104" fmla="*/ 8727 w 10000"/>
              <a:gd name="connsiteY104" fmla="*/ 8217 h 10000"/>
              <a:gd name="connsiteX105" fmla="*/ 8665 w 10000"/>
              <a:gd name="connsiteY105" fmla="*/ 8123 h 10000"/>
              <a:gd name="connsiteX106" fmla="*/ 8601 w 10000"/>
              <a:gd name="connsiteY106" fmla="*/ 8180 h 10000"/>
              <a:gd name="connsiteX107" fmla="*/ 8644 w 10000"/>
              <a:gd name="connsiteY107" fmla="*/ 8573 h 10000"/>
              <a:gd name="connsiteX108" fmla="*/ 8613 w 10000"/>
              <a:gd name="connsiteY108" fmla="*/ 8648 h 10000"/>
              <a:gd name="connsiteX109" fmla="*/ 8414 w 10000"/>
              <a:gd name="connsiteY109" fmla="*/ 8668 h 10000"/>
              <a:gd name="connsiteX110" fmla="*/ 8269 w 10000"/>
              <a:gd name="connsiteY110" fmla="*/ 8235 h 10000"/>
              <a:gd name="connsiteX111" fmla="*/ 8258 w 10000"/>
              <a:gd name="connsiteY111" fmla="*/ 7991 h 10000"/>
              <a:gd name="connsiteX112" fmla="*/ 8217 w 10000"/>
              <a:gd name="connsiteY112" fmla="*/ 7991 h 10000"/>
              <a:gd name="connsiteX113" fmla="*/ 8039 w 10000"/>
              <a:gd name="connsiteY113" fmla="*/ 7991 h 10000"/>
              <a:gd name="connsiteX114" fmla="*/ 7935 w 10000"/>
              <a:gd name="connsiteY114" fmla="*/ 7766 h 10000"/>
              <a:gd name="connsiteX115" fmla="*/ 7841 w 10000"/>
              <a:gd name="connsiteY115" fmla="*/ 7710 h 10000"/>
              <a:gd name="connsiteX116" fmla="*/ 7779 w 10000"/>
              <a:gd name="connsiteY116" fmla="*/ 7785 h 10000"/>
              <a:gd name="connsiteX117" fmla="*/ 7789 w 10000"/>
              <a:gd name="connsiteY117" fmla="*/ 8104 h 10000"/>
              <a:gd name="connsiteX118" fmla="*/ 7748 w 10000"/>
              <a:gd name="connsiteY118" fmla="*/ 8404 h 10000"/>
              <a:gd name="connsiteX119" fmla="*/ 7686 w 10000"/>
              <a:gd name="connsiteY119" fmla="*/ 8424 h 10000"/>
              <a:gd name="connsiteX120" fmla="*/ 7644 w 10000"/>
              <a:gd name="connsiteY120" fmla="*/ 8536 h 10000"/>
              <a:gd name="connsiteX121" fmla="*/ 7634 w 10000"/>
              <a:gd name="connsiteY121" fmla="*/ 8536 h 10000"/>
              <a:gd name="connsiteX122" fmla="*/ 7634 w 10000"/>
              <a:gd name="connsiteY122" fmla="*/ 8479 h 10000"/>
              <a:gd name="connsiteX123" fmla="*/ 7654 w 10000"/>
              <a:gd name="connsiteY123" fmla="*/ 8424 h 10000"/>
              <a:gd name="connsiteX124" fmla="*/ 7477 w 10000"/>
              <a:gd name="connsiteY124" fmla="*/ 8180 h 10000"/>
              <a:gd name="connsiteX125" fmla="*/ 7362 w 10000"/>
              <a:gd name="connsiteY125" fmla="*/ 8085 h 10000"/>
              <a:gd name="connsiteX126" fmla="*/ 7300 w 10000"/>
              <a:gd name="connsiteY126" fmla="*/ 8142 h 10000"/>
              <a:gd name="connsiteX127" fmla="*/ 7269 w 10000"/>
              <a:gd name="connsiteY127" fmla="*/ 8085 h 10000"/>
              <a:gd name="connsiteX128" fmla="*/ 7238 w 10000"/>
              <a:gd name="connsiteY128" fmla="*/ 8217 h 10000"/>
              <a:gd name="connsiteX129" fmla="*/ 7373 w 10000"/>
              <a:gd name="connsiteY129" fmla="*/ 8593 h 10000"/>
              <a:gd name="connsiteX130" fmla="*/ 7217 w 10000"/>
              <a:gd name="connsiteY130" fmla="*/ 8780 h 10000"/>
              <a:gd name="connsiteX131" fmla="*/ 7050 w 10000"/>
              <a:gd name="connsiteY131" fmla="*/ 8705 h 10000"/>
              <a:gd name="connsiteX132" fmla="*/ 6988 w 10000"/>
              <a:gd name="connsiteY132" fmla="*/ 8856 h 10000"/>
              <a:gd name="connsiteX133" fmla="*/ 6914 w 10000"/>
              <a:gd name="connsiteY133" fmla="*/ 8912 h 10000"/>
              <a:gd name="connsiteX134" fmla="*/ 6914 w 10000"/>
              <a:gd name="connsiteY134" fmla="*/ 8837 h 10000"/>
              <a:gd name="connsiteX135" fmla="*/ 6790 w 10000"/>
              <a:gd name="connsiteY135" fmla="*/ 8799 h 10000"/>
              <a:gd name="connsiteX136" fmla="*/ 6706 w 10000"/>
              <a:gd name="connsiteY136" fmla="*/ 8893 h 10000"/>
              <a:gd name="connsiteX137" fmla="*/ 6613 w 10000"/>
              <a:gd name="connsiteY137" fmla="*/ 8912 h 10000"/>
              <a:gd name="connsiteX138" fmla="*/ 6613 w 10000"/>
              <a:gd name="connsiteY138" fmla="*/ 8968 h 10000"/>
              <a:gd name="connsiteX139" fmla="*/ 6550 w 10000"/>
              <a:gd name="connsiteY139" fmla="*/ 8987 h 10000"/>
              <a:gd name="connsiteX140" fmla="*/ 6571 w 10000"/>
              <a:gd name="connsiteY140" fmla="*/ 9024 h 10000"/>
              <a:gd name="connsiteX141" fmla="*/ 6738 w 10000"/>
              <a:gd name="connsiteY141" fmla="*/ 9006 h 10000"/>
              <a:gd name="connsiteX142" fmla="*/ 6738 w 10000"/>
              <a:gd name="connsiteY142" fmla="*/ 8987 h 10000"/>
              <a:gd name="connsiteX143" fmla="*/ 6717 w 10000"/>
              <a:gd name="connsiteY143" fmla="*/ 8949 h 10000"/>
              <a:gd name="connsiteX144" fmla="*/ 6738 w 10000"/>
              <a:gd name="connsiteY144" fmla="*/ 8949 h 10000"/>
              <a:gd name="connsiteX145" fmla="*/ 6790 w 10000"/>
              <a:gd name="connsiteY145" fmla="*/ 8931 h 10000"/>
              <a:gd name="connsiteX146" fmla="*/ 6831 w 10000"/>
              <a:gd name="connsiteY146" fmla="*/ 9062 h 10000"/>
              <a:gd name="connsiteX147" fmla="*/ 7102 w 10000"/>
              <a:gd name="connsiteY147" fmla="*/ 9137 h 10000"/>
              <a:gd name="connsiteX148" fmla="*/ 7102 w 10000"/>
              <a:gd name="connsiteY148" fmla="*/ 9193 h 10000"/>
              <a:gd name="connsiteX149" fmla="*/ 7019 w 10000"/>
              <a:gd name="connsiteY149" fmla="*/ 9588 h 10000"/>
              <a:gd name="connsiteX150" fmla="*/ 6998 w 10000"/>
              <a:gd name="connsiteY150" fmla="*/ 9588 h 10000"/>
              <a:gd name="connsiteX151" fmla="*/ 6978 w 10000"/>
              <a:gd name="connsiteY151" fmla="*/ 9531 h 10000"/>
              <a:gd name="connsiteX152" fmla="*/ 6748 w 10000"/>
              <a:gd name="connsiteY152" fmla="*/ 9494 h 10000"/>
              <a:gd name="connsiteX153" fmla="*/ 6675 w 10000"/>
              <a:gd name="connsiteY153" fmla="*/ 9494 h 10000"/>
              <a:gd name="connsiteX154" fmla="*/ 6592 w 10000"/>
              <a:gd name="connsiteY154" fmla="*/ 9401 h 10000"/>
              <a:gd name="connsiteX155" fmla="*/ 6550 w 10000"/>
              <a:gd name="connsiteY155" fmla="*/ 9438 h 10000"/>
              <a:gd name="connsiteX156" fmla="*/ 6436 w 10000"/>
              <a:gd name="connsiteY156" fmla="*/ 9287 h 10000"/>
              <a:gd name="connsiteX157" fmla="*/ 6426 w 10000"/>
              <a:gd name="connsiteY157" fmla="*/ 9287 h 10000"/>
              <a:gd name="connsiteX158" fmla="*/ 6383 w 10000"/>
              <a:gd name="connsiteY158" fmla="*/ 9287 h 10000"/>
              <a:gd name="connsiteX159" fmla="*/ 6279 w 10000"/>
              <a:gd name="connsiteY159" fmla="*/ 9175 h 10000"/>
              <a:gd name="connsiteX160" fmla="*/ 6248 w 10000"/>
              <a:gd name="connsiteY160" fmla="*/ 9344 h 10000"/>
              <a:gd name="connsiteX161" fmla="*/ 6154 w 10000"/>
              <a:gd name="connsiteY161" fmla="*/ 9513 h 10000"/>
              <a:gd name="connsiteX162" fmla="*/ 6061 w 10000"/>
              <a:gd name="connsiteY162" fmla="*/ 9550 h 10000"/>
              <a:gd name="connsiteX163" fmla="*/ 6061 w 10000"/>
              <a:gd name="connsiteY163" fmla="*/ 9607 h 10000"/>
              <a:gd name="connsiteX164" fmla="*/ 5988 w 10000"/>
              <a:gd name="connsiteY164" fmla="*/ 9738 h 10000"/>
              <a:gd name="connsiteX165" fmla="*/ 5905 w 10000"/>
              <a:gd name="connsiteY165" fmla="*/ 9794 h 10000"/>
              <a:gd name="connsiteX166" fmla="*/ 5800 w 10000"/>
              <a:gd name="connsiteY166" fmla="*/ 9945 h 10000"/>
              <a:gd name="connsiteX167" fmla="*/ 5144 w 10000"/>
              <a:gd name="connsiteY167" fmla="*/ 9794 h 10000"/>
              <a:gd name="connsiteX168" fmla="*/ 5019 w 10000"/>
              <a:gd name="connsiteY168" fmla="*/ 9794 h 10000"/>
              <a:gd name="connsiteX169" fmla="*/ 4791 w 10000"/>
              <a:gd name="connsiteY169" fmla="*/ 9645 h 10000"/>
              <a:gd name="connsiteX170" fmla="*/ 4728 w 10000"/>
              <a:gd name="connsiteY170" fmla="*/ 9513 h 10000"/>
              <a:gd name="connsiteX171" fmla="*/ 4728 w 10000"/>
              <a:gd name="connsiteY171" fmla="*/ 9401 h 10000"/>
              <a:gd name="connsiteX172" fmla="*/ 4665 w 10000"/>
              <a:gd name="connsiteY172" fmla="*/ 9344 h 10000"/>
              <a:gd name="connsiteX173" fmla="*/ 4967 w 10000"/>
              <a:gd name="connsiteY173" fmla="*/ 9212 h 10000"/>
              <a:gd name="connsiteX174" fmla="*/ 5186 w 10000"/>
              <a:gd name="connsiteY174" fmla="*/ 9232 h 10000"/>
              <a:gd name="connsiteX175" fmla="*/ 5540 w 10000"/>
              <a:gd name="connsiteY175" fmla="*/ 9193 h 10000"/>
              <a:gd name="connsiteX176" fmla="*/ 5582 w 10000"/>
              <a:gd name="connsiteY176" fmla="*/ 9100 h 10000"/>
              <a:gd name="connsiteX177" fmla="*/ 5530 w 10000"/>
              <a:gd name="connsiteY177" fmla="*/ 8987 h 10000"/>
              <a:gd name="connsiteX178" fmla="*/ 5332 w 10000"/>
              <a:gd name="connsiteY178" fmla="*/ 8931 h 10000"/>
              <a:gd name="connsiteX179" fmla="*/ 5009 w 10000"/>
              <a:gd name="connsiteY179" fmla="*/ 8743 h 10000"/>
              <a:gd name="connsiteX180" fmla="*/ 4760 w 10000"/>
              <a:gd name="connsiteY180" fmla="*/ 8593 h 10000"/>
              <a:gd name="connsiteX181" fmla="*/ 4884 w 10000"/>
              <a:gd name="connsiteY181" fmla="*/ 8479 h 10000"/>
              <a:gd name="connsiteX182" fmla="*/ 4540 w 10000"/>
              <a:gd name="connsiteY182" fmla="*/ 8273 h 10000"/>
              <a:gd name="connsiteX183" fmla="*/ 4353 w 10000"/>
              <a:gd name="connsiteY183" fmla="*/ 8085 h 10000"/>
              <a:gd name="connsiteX184" fmla="*/ 4155 w 10000"/>
              <a:gd name="connsiteY184" fmla="*/ 8029 h 10000"/>
              <a:gd name="connsiteX185" fmla="*/ 3884 w 10000"/>
              <a:gd name="connsiteY185" fmla="*/ 8011 h 10000"/>
              <a:gd name="connsiteX186" fmla="*/ 3718 w 10000"/>
              <a:gd name="connsiteY186" fmla="*/ 7841 h 10000"/>
              <a:gd name="connsiteX187" fmla="*/ 3540 w 10000"/>
              <a:gd name="connsiteY187" fmla="*/ 7804 h 10000"/>
              <a:gd name="connsiteX188" fmla="*/ 3468 w 10000"/>
              <a:gd name="connsiteY188" fmla="*/ 7596 h 10000"/>
              <a:gd name="connsiteX189" fmla="*/ 3291 w 10000"/>
              <a:gd name="connsiteY189" fmla="*/ 7635 h 10000"/>
              <a:gd name="connsiteX190" fmla="*/ 3239 w 10000"/>
              <a:gd name="connsiteY190" fmla="*/ 7672 h 10000"/>
              <a:gd name="connsiteX191" fmla="*/ 3166 w 10000"/>
              <a:gd name="connsiteY191" fmla="*/ 7672 h 10000"/>
              <a:gd name="connsiteX192" fmla="*/ 3166 w 10000"/>
              <a:gd name="connsiteY192" fmla="*/ 7635 h 10000"/>
              <a:gd name="connsiteX193" fmla="*/ 3197 w 10000"/>
              <a:gd name="connsiteY193" fmla="*/ 7541 h 10000"/>
              <a:gd name="connsiteX194" fmla="*/ 3040 w 10000"/>
              <a:gd name="connsiteY194" fmla="*/ 7503 h 10000"/>
              <a:gd name="connsiteX195" fmla="*/ 2988 w 10000"/>
              <a:gd name="connsiteY195" fmla="*/ 7409 h 10000"/>
              <a:gd name="connsiteX196" fmla="*/ 2884 w 10000"/>
              <a:gd name="connsiteY196" fmla="*/ 7466 h 10000"/>
              <a:gd name="connsiteX197" fmla="*/ 2645 w 10000"/>
              <a:gd name="connsiteY197" fmla="*/ 7447 h 10000"/>
              <a:gd name="connsiteX198" fmla="*/ 2521 w 10000"/>
              <a:gd name="connsiteY198" fmla="*/ 7484 h 10000"/>
              <a:gd name="connsiteX199" fmla="*/ 2468 w 10000"/>
              <a:gd name="connsiteY199" fmla="*/ 7596 h 10000"/>
              <a:gd name="connsiteX200" fmla="*/ 2270 w 10000"/>
              <a:gd name="connsiteY200" fmla="*/ 7635 h 10000"/>
              <a:gd name="connsiteX201" fmla="*/ 2218 w 10000"/>
              <a:gd name="connsiteY201" fmla="*/ 7710 h 10000"/>
              <a:gd name="connsiteX202" fmla="*/ 1936 w 10000"/>
              <a:gd name="connsiteY202" fmla="*/ 7691 h 10000"/>
              <a:gd name="connsiteX203" fmla="*/ 1822 w 10000"/>
              <a:gd name="connsiteY203" fmla="*/ 7559 h 10000"/>
              <a:gd name="connsiteX204" fmla="*/ 1666 w 10000"/>
              <a:gd name="connsiteY204" fmla="*/ 7522 h 10000"/>
              <a:gd name="connsiteX205" fmla="*/ 1718 w 10000"/>
              <a:gd name="connsiteY205" fmla="*/ 7503 h 10000"/>
              <a:gd name="connsiteX206" fmla="*/ 1718 w 10000"/>
              <a:gd name="connsiteY206" fmla="*/ 7484 h 10000"/>
              <a:gd name="connsiteX207" fmla="*/ 1666 w 10000"/>
              <a:gd name="connsiteY207" fmla="*/ 7484 h 10000"/>
              <a:gd name="connsiteX208" fmla="*/ 1552 w 10000"/>
              <a:gd name="connsiteY208" fmla="*/ 7503 h 10000"/>
              <a:gd name="connsiteX209" fmla="*/ 1343 w 10000"/>
              <a:gd name="connsiteY209" fmla="*/ 7427 h 10000"/>
              <a:gd name="connsiteX210" fmla="*/ 1343 w 10000"/>
              <a:gd name="connsiteY210" fmla="*/ 7484 h 10000"/>
              <a:gd name="connsiteX211" fmla="*/ 1291 w 10000"/>
              <a:gd name="connsiteY211" fmla="*/ 7466 h 10000"/>
              <a:gd name="connsiteX212" fmla="*/ 1291 w 10000"/>
              <a:gd name="connsiteY212" fmla="*/ 7409 h 10000"/>
              <a:gd name="connsiteX213" fmla="*/ 1197 w 10000"/>
              <a:gd name="connsiteY213" fmla="*/ 7466 h 10000"/>
              <a:gd name="connsiteX214" fmla="*/ 1177 w 10000"/>
              <a:gd name="connsiteY214" fmla="*/ 7409 h 10000"/>
              <a:gd name="connsiteX215" fmla="*/ 812 w 10000"/>
              <a:gd name="connsiteY215" fmla="*/ 7427 h 10000"/>
              <a:gd name="connsiteX216" fmla="*/ 635 w 10000"/>
              <a:gd name="connsiteY216" fmla="*/ 7409 h 10000"/>
              <a:gd name="connsiteX217" fmla="*/ 594 w 10000"/>
              <a:gd name="connsiteY217" fmla="*/ 7334 h 10000"/>
              <a:gd name="connsiteX218" fmla="*/ 427 w 10000"/>
              <a:gd name="connsiteY218" fmla="*/ 7352 h 10000"/>
              <a:gd name="connsiteX219" fmla="*/ 396 w 10000"/>
              <a:gd name="connsiteY219" fmla="*/ 7297 h 10000"/>
              <a:gd name="connsiteX220" fmla="*/ 292 w 10000"/>
              <a:gd name="connsiteY220" fmla="*/ 7315 h 10000"/>
              <a:gd name="connsiteX221" fmla="*/ 270 w 10000"/>
              <a:gd name="connsiteY221" fmla="*/ 7240 h 10000"/>
              <a:gd name="connsiteX222" fmla="*/ 177 w 10000"/>
              <a:gd name="connsiteY222" fmla="*/ 7240 h 10000"/>
              <a:gd name="connsiteX223" fmla="*/ 42 w 10000"/>
              <a:gd name="connsiteY223" fmla="*/ 7165 h 10000"/>
              <a:gd name="connsiteX224" fmla="*/ 0 w 10000"/>
              <a:gd name="connsiteY224" fmla="*/ 7090 h 10000"/>
              <a:gd name="connsiteX225" fmla="*/ 156 w 10000"/>
              <a:gd name="connsiteY225" fmla="*/ 7052 h 10000"/>
              <a:gd name="connsiteX226" fmla="*/ 375 w 10000"/>
              <a:gd name="connsiteY226" fmla="*/ 7090 h 10000"/>
              <a:gd name="connsiteX227" fmla="*/ 739 w 10000"/>
              <a:gd name="connsiteY227" fmla="*/ 7165 h 10000"/>
              <a:gd name="connsiteX228" fmla="*/ 749 w 10000"/>
              <a:gd name="connsiteY228" fmla="*/ 7090 h 10000"/>
              <a:gd name="connsiteX229" fmla="*/ 687 w 10000"/>
              <a:gd name="connsiteY229" fmla="*/ 6996 h 10000"/>
              <a:gd name="connsiteX230" fmla="*/ 697 w 10000"/>
              <a:gd name="connsiteY230" fmla="*/ 6996 h 10000"/>
              <a:gd name="connsiteX231" fmla="*/ 697 w 10000"/>
              <a:gd name="connsiteY231" fmla="*/ 6977 h 10000"/>
              <a:gd name="connsiteX232" fmla="*/ 801 w 10000"/>
              <a:gd name="connsiteY232" fmla="*/ 7014 h 10000"/>
              <a:gd name="connsiteX233" fmla="*/ 801 w 10000"/>
              <a:gd name="connsiteY233" fmla="*/ 6939 h 10000"/>
              <a:gd name="connsiteX234" fmla="*/ 739 w 10000"/>
              <a:gd name="connsiteY234" fmla="*/ 6921 h 10000"/>
              <a:gd name="connsiteX235" fmla="*/ 739 w 10000"/>
              <a:gd name="connsiteY235" fmla="*/ 6845 h 10000"/>
              <a:gd name="connsiteX236" fmla="*/ 760 w 10000"/>
              <a:gd name="connsiteY236" fmla="*/ 6845 h 10000"/>
              <a:gd name="connsiteX237" fmla="*/ 812 w 10000"/>
              <a:gd name="connsiteY237" fmla="*/ 6883 h 10000"/>
              <a:gd name="connsiteX238" fmla="*/ 812 w 10000"/>
              <a:gd name="connsiteY238" fmla="*/ 6845 h 10000"/>
              <a:gd name="connsiteX239" fmla="*/ 948 w 10000"/>
              <a:gd name="connsiteY239" fmla="*/ 6714 h 10000"/>
              <a:gd name="connsiteX240" fmla="*/ 1104 w 10000"/>
              <a:gd name="connsiteY240" fmla="*/ 6676 h 10000"/>
              <a:gd name="connsiteX241" fmla="*/ 1104 w 10000"/>
              <a:gd name="connsiteY241" fmla="*/ 6658 h 10000"/>
              <a:gd name="connsiteX242" fmla="*/ 927 w 10000"/>
              <a:gd name="connsiteY242" fmla="*/ 6658 h 10000"/>
              <a:gd name="connsiteX243" fmla="*/ 927 w 10000"/>
              <a:gd name="connsiteY243" fmla="*/ 6639 h 10000"/>
              <a:gd name="connsiteX244" fmla="*/ 958 w 10000"/>
              <a:gd name="connsiteY244" fmla="*/ 6583 h 10000"/>
              <a:gd name="connsiteX245" fmla="*/ 1010 w 10000"/>
              <a:gd name="connsiteY245" fmla="*/ 6601 h 10000"/>
              <a:gd name="connsiteX246" fmla="*/ 1042 w 10000"/>
              <a:gd name="connsiteY246" fmla="*/ 6564 h 10000"/>
              <a:gd name="connsiteX247" fmla="*/ 1042 w 10000"/>
              <a:gd name="connsiteY247" fmla="*/ 6546 h 10000"/>
              <a:gd name="connsiteX248" fmla="*/ 990 w 10000"/>
              <a:gd name="connsiteY248" fmla="*/ 6470 h 10000"/>
              <a:gd name="connsiteX249" fmla="*/ 1021 w 10000"/>
              <a:gd name="connsiteY249" fmla="*/ 6470 h 10000"/>
              <a:gd name="connsiteX250" fmla="*/ 1042 w 10000"/>
              <a:gd name="connsiteY250" fmla="*/ 6489 h 10000"/>
              <a:gd name="connsiteX251" fmla="*/ 1052 w 10000"/>
              <a:gd name="connsiteY251" fmla="*/ 6432 h 10000"/>
              <a:gd name="connsiteX252" fmla="*/ 1000 w 10000"/>
              <a:gd name="connsiteY252" fmla="*/ 6376 h 10000"/>
              <a:gd name="connsiteX253" fmla="*/ 990 w 10000"/>
              <a:gd name="connsiteY253" fmla="*/ 6414 h 10000"/>
              <a:gd name="connsiteX254" fmla="*/ 990 w 10000"/>
              <a:gd name="connsiteY254" fmla="*/ 6376 h 10000"/>
              <a:gd name="connsiteX255" fmla="*/ 979 w 10000"/>
              <a:gd name="connsiteY255" fmla="*/ 6376 h 10000"/>
              <a:gd name="connsiteX256" fmla="*/ 979 w 10000"/>
              <a:gd name="connsiteY256" fmla="*/ 6357 h 10000"/>
              <a:gd name="connsiteX257" fmla="*/ 1052 w 10000"/>
              <a:gd name="connsiteY257" fmla="*/ 6320 h 10000"/>
              <a:gd name="connsiteX258" fmla="*/ 1052 w 10000"/>
              <a:gd name="connsiteY258" fmla="*/ 6300 h 10000"/>
              <a:gd name="connsiteX259" fmla="*/ 938 w 10000"/>
              <a:gd name="connsiteY259" fmla="*/ 6226 h 10000"/>
              <a:gd name="connsiteX260" fmla="*/ 917 w 10000"/>
              <a:gd name="connsiteY260" fmla="*/ 6282 h 10000"/>
              <a:gd name="connsiteX261" fmla="*/ 844 w 10000"/>
              <a:gd name="connsiteY261" fmla="*/ 6226 h 10000"/>
              <a:gd name="connsiteX262" fmla="*/ 875 w 10000"/>
              <a:gd name="connsiteY262" fmla="*/ 6188 h 10000"/>
              <a:gd name="connsiteX263" fmla="*/ 834 w 10000"/>
              <a:gd name="connsiteY263" fmla="*/ 6188 h 10000"/>
              <a:gd name="connsiteX264" fmla="*/ 708 w 10000"/>
              <a:gd name="connsiteY264" fmla="*/ 6245 h 10000"/>
              <a:gd name="connsiteX265" fmla="*/ 708 w 10000"/>
              <a:gd name="connsiteY265" fmla="*/ 6188 h 10000"/>
              <a:gd name="connsiteX266" fmla="*/ 760 w 10000"/>
              <a:gd name="connsiteY266" fmla="*/ 6038 h 10000"/>
              <a:gd name="connsiteX267" fmla="*/ 739 w 10000"/>
              <a:gd name="connsiteY267" fmla="*/ 6000 h 10000"/>
              <a:gd name="connsiteX268" fmla="*/ 760 w 10000"/>
              <a:gd name="connsiteY268" fmla="*/ 6000 h 10000"/>
              <a:gd name="connsiteX269" fmla="*/ 854 w 10000"/>
              <a:gd name="connsiteY269" fmla="*/ 5962 h 10000"/>
              <a:gd name="connsiteX270" fmla="*/ 886 w 10000"/>
              <a:gd name="connsiteY270" fmla="*/ 5907 h 10000"/>
              <a:gd name="connsiteX271" fmla="*/ 865 w 10000"/>
              <a:gd name="connsiteY271" fmla="*/ 5850 h 10000"/>
              <a:gd name="connsiteX272" fmla="*/ 938 w 10000"/>
              <a:gd name="connsiteY272" fmla="*/ 5831 h 10000"/>
              <a:gd name="connsiteX273" fmla="*/ 938 w 10000"/>
              <a:gd name="connsiteY273" fmla="*/ 5907 h 10000"/>
              <a:gd name="connsiteX274" fmla="*/ 1062 w 10000"/>
              <a:gd name="connsiteY274" fmla="*/ 5907 h 10000"/>
              <a:gd name="connsiteX275" fmla="*/ 1187 w 10000"/>
              <a:gd name="connsiteY275" fmla="*/ 5681 h 10000"/>
              <a:gd name="connsiteX276" fmla="*/ 1385 w 10000"/>
              <a:gd name="connsiteY276" fmla="*/ 5738 h 10000"/>
              <a:gd name="connsiteX277" fmla="*/ 1385 w 10000"/>
              <a:gd name="connsiteY277" fmla="*/ 5756 h 10000"/>
              <a:gd name="connsiteX278" fmla="*/ 1374 w 10000"/>
              <a:gd name="connsiteY278" fmla="*/ 5812 h 10000"/>
              <a:gd name="connsiteX279" fmla="*/ 1353 w 10000"/>
              <a:gd name="connsiteY279" fmla="*/ 5850 h 10000"/>
              <a:gd name="connsiteX280" fmla="*/ 1239 w 10000"/>
              <a:gd name="connsiteY280" fmla="*/ 5887 h 10000"/>
              <a:gd name="connsiteX281" fmla="*/ 1229 w 10000"/>
              <a:gd name="connsiteY281" fmla="*/ 6038 h 10000"/>
              <a:gd name="connsiteX282" fmla="*/ 1249 w 10000"/>
              <a:gd name="connsiteY282" fmla="*/ 6056 h 10000"/>
              <a:gd name="connsiteX283" fmla="*/ 1479 w 10000"/>
              <a:gd name="connsiteY283" fmla="*/ 6263 h 10000"/>
              <a:gd name="connsiteX284" fmla="*/ 1510 w 10000"/>
              <a:gd name="connsiteY284" fmla="*/ 6263 h 10000"/>
              <a:gd name="connsiteX285" fmla="*/ 1583 w 10000"/>
              <a:gd name="connsiteY285" fmla="*/ 6790 h 10000"/>
              <a:gd name="connsiteX286" fmla="*/ 1781 w 10000"/>
              <a:gd name="connsiteY286" fmla="*/ 6583 h 10000"/>
              <a:gd name="connsiteX287" fmla="*/ 1781 w 10000"/>
              <a:gd name="connsiteY287" fmla="*/ 6526 h 10000"/>
              <a:gd name="connsiteX288" fmla="*/ 1708 w 10000"/>
              <a:gd name="connsiteY288" fmla="*/ 6526 h 10000"/>
              <a:gd name="connsiteX289" fmla="*/ 1677 w 10000"/>
              <a:gd name="connsiteY289" fmla="*/ 6451 h 10000"/>
              <a:gd name="connsiteX290" fmla="*/ 1677 w 10000"/>
              <a:gd name="connsiteY290" fmla="*/ 6414 h 10000"/>
              <a:gd name="connsiteX291" fmla="*/ 1687 w 10000"/>
              <a:gd name="connsiteY291" fmla="*/ 6414 h 10000"/>
              <a:gd name="connsiteX292" fmla="*/ 1687 w 10000"/>
              <a:gd name="connsiteY292" fmla="*/ 6395 h 10000"/>
              <a:gd name="connsiteX293" fmla="*/ 1822 w 10000"/>
              <a:gd name="connsiteY293" fmla="*/ 6320 h 10000"/>
              <a:gd name="connsiteX294" fmla="*/ 1801 w 10000"/>
              <a:gd name="connsiteY294" fmla="*/ 6300 h 10000"/>
              <a:gd name="connsiteX295" fmla="*/ 1666 w 10000"/>
              <a:gd name="connsiteY295" fmla="*/ 6263 h 10000"/>
              <a:gd name="connsiteX296" fmla="*/ 1666 w 10000"/>
              <a:gd name="connsiteY296" fmla="*/ 6207 h 10000"/>
              <a:gd name="connsiteX297" fmla="*/ 1614 w 10000"/>
              <a:gd name="connsiteY297" fmla="*/ 6188 h 10000"/>
              <a:gd name="connsiteX298" fmla="*/ 1614 w 10000"/>
              <a:gd name="connsiteY298" fmla="*/ 6188 h 10000"/>
              <a:gd name="connsiteX299" fmla="*/ 1635 w 10000"/>
              <a:gd name="connsiteY299" fmla="*/ 6131 h 10000"/>
              <a:gd name="connsiteX300" fmla="*/ 1552 w 10000"/>
              <a:gd name="connsiteY300" fmla="*/ 6038 h 10000"/>
              <a:gd name="connsiteX301" fmla="*/ 1333 w 10000"/>
              <a:gd name="connsiteY301" fmla="*/ 5982 h 10000"/>
              <a:gd name="connsiteX302" fmla="*/ 1500 w 10000"/>
              <a:gd name="connsiteY302" fmla="*/ 5962 h 10000"/>
              <a:gd name="connsiteX303" fmla="*/ 1521 w 10000"/>
              <a:gd name="connsiteY303" fmla="*/ 5869 h 10000"/>
              <a:gd name="connsiteX304" fmla="*/ 1458 w 10000"/>
              <a:gd name="connsiteY304" fmla="*/ 5738 h 10000"/>
              <a:gd name="connsiteX305" fmla="*/ 1479 w 10000"/>
              <a:gd name="connsiteY305" fmla="*/ 5738 h 10000"/>
              <a:gd name="connsiteX306" fmla="*/ 1822 w 10000"/>
              <a:gd name="connsiteY306" fmla="*/ 5775 h 10000"/>
              <a:gd name="connsiteX307" fmla="*/ 1916 w 10000"/>
              <a:gd name="connsiteY307" fmla="*/ 5663 h 10000"/>
              <a:gd name="connsiteX308" fmla="*/ 1989 w 10000"/>
              <a:gd name="connsiteY308" fmla="*/ 5643 h 10000"/>
              <a:gd name="connsiteX309" fmla="*/ 1916 w 10000"/>
              <a:gd name="connsiteY309" fmla="*/ 5606 h 10000"/>
              <a:gd name="connsiteX310" fmla="*/ 1614 w 10000"/>
              <a:gd name="connsiteY310" fmla="*/ 5718 h 10000"/>
              <a:gd name="connsiteX311" fmla="*/ 1583 w 10000"/>
              <a:gd name="connsiteY311" fmla="*/ 5663 h 10000"/>
              <a:gd name="connsiteX312" fmla="*/ 1604 w 10000"/>
              <a:gd name="connsiteY312" fmla="*/ 5606 h 10000"/>
              <a:gd name="connsiteX313" fmla="*/ 1573 w 10000"/>
              <a:gd name="connsiteY313" fmla="*/ 5512 h 10000"/>
              <a:gd name="connsiteX314" fmla="*/ 1500 w 10000"/>
              <a:gd name="connsiteY314" fmla="*/ 5531 h 10000"/>
              <a:gd name="connsiteX315" fmla="*/ 1257 w 10000"/>
              <a:gd name="connsiteY315" fmla="*/ 5300 h 10000"/>
              <a:gd name="connsiteX316" fmla="*/ 1541 w 10000"/>
              <a:gd name="connsiteY316" fmla="*/ 5286 h 10000"/>
              <a:gd name="connsiteX317" fmla="*/ 1884 w 10000"/>
              <a:gd name="connsiteY317" fmla="*/ 5286 h 10000"/>
              <a:gd name="connsiteX318" fmla="*/ 1989 w 10000"/>
              <a:gd name="connsiteY318" fmla="*/ 5117 h 10000"/>
              <a:gd name="connsiteX319" fmla="*/ 1989 w 10000"/>
              <a:gd name="connsiteY319" fmla="*/ 5061 h 10000"/>
              <a:gd name="connsiteX320" fmla="*/ 2052 w 10000"/>
              <a:gd name="connsiteY320" fmla="*/ 5042 h 10000"/>
              <a:gd name="connsiteX321" fmla="*/ 2083 w 10000"/>
              <a:gd name="connsiteY321" fmla="*/ 5174 h 10000"/>
              <a:gd name="connsiteX322" fmla="*/ 2521 w 10000"/>
              <a:gd name="connsiteY322" fmla="*/ 5193 h 10000"/>
              <a:gd name="connsiteX323" fmla="*/ 2499 w 10000"/>
              <a:gd name="connsiteY323" fmla="*/ 5286 h 10000"/>
              <a:gd name="connsiteX324" fmla="*/ 2531 w 10000"/>
              <a:gd name="connsiteY324" fmla="*/ 5286 h 10000"/>
              <a:gd name="connsiteX325" fmla="*/ 2583 w 10000"/>
              <a:gd name="connsiteY325" fmla="*/ 5249 h 10000"/>
              <a:gd name="connsiteX326" fmla="*/ 2583 w 10000"/>
              <a:gd name="connsiteY326" fmla="*/ 5268 h 10000"/>
              <a:gd name="connsiteX327" fmla="*/ 2562 w 10000"/>
              <a:gd name="connsiteY327" fmla="*/ 5286 h 10000"/>
              <a:gd name="connsiteX328" fmla="*/ 2625 w 10000"/>
              <a:gd name="connsiteY328" fmla="*/ 5286 h 10000"/>
              <a:gd name="connsiteX329" fmla="*/ 2728 w 10000"/>
              <a:gd name="connsiteY329" fmla="*/ 5286 h 10000"/>
              <a:gd name="connsiteX330" fmla="*/ 2728 w 10000"/>
              <a:gd name="connsiteY330" fmla="*/ 5362 h 10000"/>
              <a:gd name="connsiteX331" fmla="*/ 2749 w 10000"/>
              <a:gd name="connsiteY331" fmla="*/ 5362 h 10000"/>
              <a:gd name="connsiteX332" fmla="*/ 2822 w 10000"/>
              <a:gd name="connsiteY332" fmla="*/ 5286 h 10000"/>
              <a:gd name="connsiteX333" fmla="*/ 2822 w 10000"/>
              <a:gd name="connsiteY333" fmla="*/ 5211 h 10000"/>
              <a:gd name="connsiteX334" fmla="*/ 2884 w 10000"/>
              <a:gd name="connsiteY334" fmla="*/ 5211 h 10000"/>
              <a:gd name="connsiteX335" fmla="*/ 2916 w 10000"/>
              <a:gd name="connsiteY335" fmla="*/ 5268 h 10000"/>
              <a:gd name="connsiteX336" fmla="*/ 2916 w 10000"/>
              <a:gd name="connsiteY336" fmla="*/ 5399 h 10000"/>
              <a:gd name="connsiteX337" fmla="*/ 3030 w 10000"/>
              <a:gd name="connsiteY337" fmla="*/ 5399 h 10000"/>
              <a:gd name="connsiteX338" fmla="*/ 3040 w 10000"/>
              <a:gd name="connsiteY338" fmla="*/ 5305 h 10000"/>
              <a:gd name="connsiteX339" fmla="*/ 3040 w 10000"/>
              <a:gd name="connsiteY339" fmla="*/ 5286 h 10000"/>
              <a:gd name="connsiteX340" fmla="*/ 3040 w 10000"/>
              <a:gd name="connsiteY340" fmla="*/ 5286 h 10000"/>
              <a:gd name="connsiteX341" fmla="*/ 3145 w 10000"/>
              <a:gd name="connsiteY341" fmla="*/ 5305 h 10000"/>
              <a:gd name="connsiteX342" fmla="*/ 3166 w 10000"/>
              <a:gd name="connsiteY342" fmla="*/ 5211 h 10000"/>
              <a:gd name="connsiteX343" fmla="*/ 3270 w 10000"/>
              <a:gd name="connsiteY343" fmla="*/ 5249 h 10000"/>
              <a:gd name="connsiteX344" fmla="*/ 3270 w 10000"/>
              <a:gd name="connsiteY344" fmla="*/ 5193 h 10000"/>
              <a:gd name="connsiteX345" fmla="*/ 3447 w 10000"/>
              <a:gd name="connsiteY345" fmla="*/ 5268 h 10000"/>
              <a:gd name="connsiteX346" fmla="*/ 3447 w 10000"/>
              <a:gd name="connsiteY346" fmla="*/ 5193 h 10000"/>
              <a:gd name="connsiteX347" fmla="*/ 3488 w 10000"/>
              <a:gd name="connsiteY347" fmla="*/ 5193 h 10000"/>
              <a:gd name="connsiteX348" fmla="*/ 3488 w 10000"/>
              <a:gd name="connsiteY348" fmla="*/ 5268 h 10000"/>
              <a:gd name="connsiteX349" fmla="*/ 3509 w 10000"/>
              <a:gd name="connsiteY349" fmla="*/ 5268 h 10000"/>
              <a:gd name="connsiteX350" fmla="*/ 3509 w 10000"/>
              <a:gd name="connsiteY350" fmla="*/ 5249 h 10000"/>
              <a:gd name="connsiteX351" fmla="*/ 3520 w 10000"/>
              <a:gd name="connsiteY351" fmla="*/ 5117 h 10000"/>
              <a:gd name="connsiteX352" fmla="*/ 3530 w 10000"/>
              <a:gd name="connsiteY352" fmla="*/ 5117 h 10000"/>
              <a:gd name="connsiteX353" fmla="*/ 3540 w 10000"/>
              <a:gd name="connsiteY353" fmla="*/ 5193 h 10000"/>
              <a:gd name="connsiteX354" fmla="*/ 3624 w 10000"/>
              <a:gd name="connsiteY354" fmla="*/ 5117 h 10000"/>
              <a:gd name="connsiteX355" fmla="*/ 3624 w 10000"/>
              <a:gd name="connsiteY355" fmla="*/ 5155 h 10000"/>
              <a:gd name="connsiteX356" fmla="*/ 3697 w 10000"/>
              <a:gd name="connsiteY356" fmla="*/ 5117 h 10000"/>
              <a:gd name="connsiteX357" fmla="*/ 3697 w 10000"/>
              <a:gd name="connsiteY357" fmla="*/ 5099 h 10000"/>
              <a:gd name="connsiteX358" fmla="*/ 3676 w 10000"/>
              <a:gd name="connsiteY358" fmla="*/ 5061 h 10000"/>
              <a:gd name="connsiteX359" fmla="*/ 3708 w 10000"/>
              <a:gd name="connsiteY359" fmla="*/ 5061 h 10000"/>
              <a:gd name="connsiteX360" fmla="*/ 3749 w 10000"/>
              <a:gd name="connsiteY360" fmla="*/ 5099 h 10000"/>
              <a:gd name="connsiteX361" fmla="*/ 3749 w 10000"/>
              <a:gd name="connsiteY361" fmla="*/ 5061 h 10000"/>
              <a:gd name="connsiteX362" fmla="*/ 3728 w 10000"/>
              <a:gd name="connsiteY362" fmla="*/ 5005 h 10000"/>
              <a:gd name="connsiteX363" fmla="*/ 3832 w 10000"/>
              <a:gd name="connsiteY363" fmla="*/ 4949 h 10000"/>
              <a:gd name="connsiteX364" fmla="*/ 3832 w 10000"/>
              <a:gd name="connsiteY364" fmla="*/ 4930 h 10000"/>
              <a:gd name="connsiteX365" fmla="*/ 3656 w 10000"/>
              <a:gd name="connsiteY365" fmla="*/ 4910 h 10000"/>
              <a:gd name="connsiteX366" fmla="*/ 3666 w 10000"/>
              <a:gd name="connsiteY366" fmla="*/ 5024 h 10000"/>
              <a:gd name="connsiteX367" fmla="*/ 3656 w 10000"/>
              <a:gd name="connsiteY367" fmla="*/ 5024 h 10000"/>
              <a:gd name="connsiteX368" fmla="*/ 3457 w 10000"/>
              <a:gd name="connsiteY368" fmla="*/ 4910 h 10000"/>
              <a:gd name="connsiteX369" fmla="*/ 3457 w 10000"/>
              <a:gd name="connsiteY369" fmla="*/ 4930 h 10000"/>
              <a:gd name="connsiteX370" fmla="*/ 3468 w 10000"/>
              <a:gd name="connsiteY370" fmla="*/ 4930 h 10000"/>
              <a:gd name="connsiteX371" fmla="*/ 3447 w 10000"/>
              <a:gd name="connsiteY371" fmla="*/ 4949 h 10000"/>
              <a:gd name="connsiteX372" fmla="*/ 3395 w 10000"/>
              <a:gd name="connsiteY372" fmla="*/ 4873 h 10000"/>
              <a:gd name="connsiteX373" fmla="*/ 3384 w 10000"/>
              <a:gd name="connsiteY373" fmla="*/ 4835 h 10000"/>
              <a:gd name="connsiteX374" fmla="*/ 3499 w 10000"/>
              <a:gd name="connsiteY374" fmla="*/ 4817 h 10000"/>
              <a:gd name="connsiteX375" fmla="*/ 3499 w 10000"/>
              <a:gd name="connsiteY375" fmla="*/ 4666 h 10000"/>
              <a:gd name="connsiteX376" fmla="*/ 3478 w 10000"/>
              <a:gd name="connsiteY376" fmla="*/ 4666 h 10000"/>
              <a:gd name="connsiteX377" fmla="*/ 3353 w 10000"/>
              <a:gd name="connsiteY377" fmla="*/ 4798 h 10000"/>
              <a:gd name="connsiteX378" fmla="*/ 3332 w 10000"/>
              <a:gd name="connsiteY378" fmla="*/ 4780 h 10000"/>
              <a:gd name="connsiteX379" fmla="*/ 3332 w 10000"/>
              <a:gd name="connsiteY379" fmla="*/ 4704 h 10000"/>
              <a:gd name="connsiteX380" fmla="*/ 3322 w 10000"/>
              <a:gd name="connsiteY380" fmla="*/ 4648 h 10000"/>
              <a:gd name="connsiteX381" fmla="*/ 3249 w 10000"/>
              <a:gd name="connsiteY381" fmla="*/ 4648 h 10000"/>
              <a:gd name="connsiteX382" fmla="*/ 3239 w 10000"/>
              <a:gd name="connsiteY382" fmla="*/ 4591 h 10000"/>
              <a:gd name="connsiteX383" fmla="*/ 3249 w 10000"/>
              <a:gd name="connsiteY383" fmla="*/ 4591 h 10000"/>
              <a:gd name="connsiteX384" fmla="*/ 3249 w 10000"/>
              <a:gd name="connsiteY384" fmla="*/ 4572 h 10000"/>
              <a:gd name="connsiteX385" fmla="*/ 3426 w 10000"/>
              <a:gd name="connsiteY385" fmla="*/ 4479 h 10000"/>
              <a:gd name="connsiteX386" fmla="*/ 3364 w 10000"/>
              <a:gd name="connsiteY386" fmla="*/ 4479 h 10000"/>
              <a:gd name="connsiteX387" fmla="*/ 3343 w 10000"/>
              <a:gd name="connsiteY387" fmla="*/ 4479 h 10000"/>
              <a:gd name="connsiteX388" fmla="*/ 3332 w 10000"/>
              <a:gd name="connsiteY388" fmla="*/ 4479 h 10000"/>
              <a:gd name="connsiteX389" fmla="*/ 3332 w 10000"/>
              <a:gd name="connsiteY389" fmla="*/ 4460 h 10000"/>
              <a:gd name="connsiteX390" fmla="*/ 3436 w 10000"/>
              <a:gd name="connsiteY390" fmla="*/ 4385 h 10000"/>
              <a:gd name="connsiteX391" fmla="*/ 3436 w 10000"/>
              <a:gd name="connsiteY391" fmla="*/ 4385 h 10000"/>
              <a:gd name="connsiteX392" fmla="*/ 3405 w 10000"/>
              <a:gd name="connsiteY392" fmla="*/ 4385 h 10000"/>
              <a:gd name="connsiteX393" fmla="*/ 3384 w 10000"/>
              <a:gd name="connsiteY393" fmla="*/ 4403 h 10000"/>
              <a:gd name="connsiteX394" fmla="*/ 3374 w 10000"/>
              <a:gd name="connsiteY394" fmla="*/ 4366 h 10000"/>
              <a:gd name="connsiteX395" fmla="*/ 3208 w 10000"/>
              <a:gd name="connsiteY395" fmla="*/ 4310 h 10000"/>
              <a:gd name="connsiteX396" fmla="*/ 3156 w 10000"/>
              <a:gd name="connsiteY396" fmla="*/ 4197 h 10000"/>
              <a:gd name="connsiteX397" fmla="*/ 3114 w 10000"/>
              <a:gd name="connsiteY397" fmla="*/ 4253 h 10000"/>
              <a:gd name="connsiteX398" fmla="*/ 3030 w 10000"/>
              <a:gd name="connsiteY398" fmla="*/ 4216 h 10000"/>
              <a:gd name="connsiteX399" fmla="*/ 2884 w 10000"/>
              <a:gd name="connsiteY399" fmla="*/ 4197 h 10000"/>
              <a:gd name="connsiteX400" fmla="*/ 2832 w 10000"/>
              <a:gd name="connsiteY400" fmla="*/ 4235 h 10000"/>
              <a:gd name="connsiteX401" fmla="*/ 2780 w 10000"/>
              <a:gd name="connsiteY401" fmla="*/ 4178 h 10000"/>
              <a:gd name="connsiteX402" fmla="*/ 2708 w 10000"/>
              <a:gd name="connsiteY402" fmla="*/ 4235 h 10000"/>
              <a:gd name="connsiteX403" fmla="*/ 2677 w 10000"/>
              <a:gd name="connsiteY403" fmla="*/ 4178 h 10000"/>
              <a:gd name="connsiteX404" fmla="*/ 2593 w 10000"/>
              <a:gd name="connsiteY404" fmla="*/ 4328 h 10000"/>
              <a:gd name="connsiteX405" fmla="*/ 2395 w 10000"/>
              <a:gd name="connsiteY405" fmla="*/ 4253 h 10000"/>
              <a:gd name="connsiteX406" fmla="*/ 2395 w 10000"/>
              <a:gd name="connsiteY406" fmla="*/ 4216 h 10000"/>
              <a:gd name="connsiteX407" fmla="*/ 2416 w 10000"/>
              <a:gd name="connsiteY407" fmla="*/ 4178 h 10000"/>
              <a:gd name="connsiteX408" fmla="*/ 2343 w 10000"/>
              <a:gd name="connsiteY408" fmla="*/ 4178 h 10000"/>
              <a:gd name="connsiteX409" fmla="*/ 2145 w 10000"/>
              <a:gd name="connsiteY409" fmla="*/ 4273 h 10000"/>
              <a:gd name="connsiteX410" fmla="*/ 2145 w 10000"/>
              <a:gd name="connsiteY410" fmla="*/ 4253 h 10000"/>
              <a:gd name="connsiteX411" fmla="*/ 2166 w 10000"/>
              <a:gd name="connsiteY411" fmla="*/ 4216 h 10000"/>
              <a:gd name="connsiteX412" fmla="*/ 2052 w 10000"/>
              <a:gd name="connsiteY412" fmla="*/ 4216 h 10000"/>
              <a:gd name="connsiteX413" fmla="*/ 1969 w 10000"/>
              <a:gd name="connsiteY413" fmla="*/ 4141 h 10000"/>
              <a:gd name="connsiteX414" fmla="*/ 1843 w 10000"/>
              <a:gd name="connsiteY414" fmla="*/ 4122 h 10000"/>
              <a:gd name="connsiteX415" fmla="*/ 1864 w 10000"/>
              <a:gd name="connsiteY415" fmla="*/ 4122 h 10000"/>
              <a:gd name="connsiteX416" fmla="*/ 1895 w 10000"/>
              <a:gd name="connsiteY416" fmla="*/ 4084 h 10000"/>
              <a:gd name="connsiteX417" fmla="*/ 1884 w 10000"/>
              <a:gd name="connsiteY417" fmla="*/ 4047 h 10000"/>
              <a:gd name="connsiteX418" fmla="*/ 1801 w 10000"/>
              <a:gd name="connsiteY418" fmla="*/ 3990 h 10000"/>
              <a:gd name="connsiteX419" fmla="*/ 1708 w 10000"/>
              <a:gd name="connsiteY419" fmla="*/ 4028 h 10000"/>
              <a:gd name="connsiteX420" fmla="*/ 1278 w 10000"/>
              <a:gd name="connsiteY420" fmla="*/ 3974 h 10000"/>
              <a:gd name="connsiteX421" fmla="*/ 1479 w 10000"/>
              <a:gd name="connsiteY421" fmla="*/ 3821 h 10000"/>
              <a:gd name="connsiteX422" fmla="*/ 1489 w 10000"/>
              <a:gd name="connsiteY422" fmla="*/ 3803 h 10000"/>
              <a:gd name="connsiteX423" fmla="*/ 1625 w 10000"/>
              <a:gd name="connsiteY423" fmla="*/ 3765 h 10000"/>
              <a:gd name="connsiteX424" fmla="*/ 1625 w 10000"/>
              <a:gd name="connsiteY424" fmla="*/ 3803 h 10000"/>
              <a:gd name="connsiteX425" fmla="*/ 1739 w 10000"/>
              <a:gd name="connsiteY425" fmla="*/ 3878 h 10000"/>
              <a:gd name="connsiteX426" fmla="*/ 1749 w 10000"/>
              <a:gd name="connsiteY426" fmla="*/ 3840 h 10000"/>
              <a:gd name="connsiteX427" fmla="*/ 1760 w 10000"/>
              <a:gd name="connsiteY427" fmla="*/ 3878 h 10000"/>
              <a:gd name="connsiteX428" fmla="*/ 1916 w 10000"/>
              <a:gd name="connsiteY428" fmla="*/ 3746 h 10000"/>
              <a:gd name="connsiteX429" fmla="*/ 2000 w 10000"/>
              <a:gd name="connsiteY429" fmla="*/ 3821 h 10000"/>
              <a:gd name="connsiteX430" fmla="*/ 2177 w 10000"/>
              <a:gd name="connsiteY430" fmla="*/ 3784 h 10000"/>
              <a:gd name="connsiteX431" fmla="*/ 2343 w 10000"/>
              <a:gd name="connsiteY431" fmla="*/ 3803 h 10000"/>
              <a:gd name="connsiteX432" fmla="*/ 2343 w 10000"/>
              <a:gd name="connsiteY432" fmla="*/ 3728 h 10000"/>
              <a:gd name="connsiteX433" fmla="*/ 2457 w 10000"/>
              <a:gd name="connsiteY433" fmla="*/ 3728 h 10000"/>
              <a:gd name="connsiteX434" fmla="*/ 2488 w 10000"/>
              <a:gd name="connsiteY434" fmla="*/ 3671 h 10000"/>
              <a:gd name="connsiteX435" fmla="*/ 2488 w 10000"/>
              <a:gd name="connsiteY435" fmla="*/ 3596 h 10000"/>
              <a:gd name="connsiteX436" fmla="*/ 2457 w 10000"/>
              <a:gd name="connsiteY436" fmla="*/ 3596 h 10000"/>
              <a:gd name="connsiteX437" fmla="*/ 2457 w 10000"/>
              <a:gd name="connsiteY437" fmla="*/ 3559 h 10000"/>
              <a:gd name="connsiteX438" fmla="*/ 2447 w 10000"/>
              <a:gd name="connsiteY438" fmla="*/ 3502 h 10000"/>
              <a:gd name="connsiteX439" fmla="*/ 1843 w 10000"/>
              <a:gd name="connsiteY439" fmla="*/ 3502 h 10000"/>
              <a:gd name="connsiteX440" fmla="*/ 1281 w 10000"/>
              <a:gd name="connsiteY440" fmla="*/ 3483 h 10000"/>
              <a:gd name="connsiteX441" fmla="*/ 1697 w 10000"/>
              <a:gd name="connsiteY441" fmla="*/ 3408 h 10000"/>
              <a:gd name="connsiteX442" fmla="*/ 1948 w 10000"/>
              <a:gd name="connsiteY442" fmla="*/ 3427 h 10000"/>
              <a:gd name="connsiteX443" fmla="*/ 1958 w 10000"/>
              <a:gd name="connsiteY443" fmla="*/ 3314 h 10000"/>
              <a:gd name="connsiteX444" fmla="*/ 2000 w 10000"/>
              <a:gd name="connsiteY444" fmla="*/ 3296 h 10000"/>
              <a:gd name="connsiteX445" fmla="*/ 2031 w 10000"/>
              <a:gd name="connsiteY445" fmla="*/ 3352 h 10000"/>
              <a:gd name="connsiteX446" fmla="*/ 2062 w 10000"/>
              <a:gd name="connsiteY446" fmla="*/ 3276 h 10000"/>
              <a:gd name="connsiteX447" fmla="*/ 2062 w 10000"/>
              <a:gd name="connsiteY447" fmla="*/ 3314 h 10000"/>
              <a:gd name="connsiteX448" fmla="*/ 2041 w 10000"/>
              <a:gd name="connsiteY448" fmla="*/ 3352 h 10000"/>
              <a:gd name="connsiteX449" fmla="*/ 2301 w 10000"/>
              <a:gd name="connsiteY449" fmla="*/ 3296 h 10000"/>
              <a:gd name="connsiteX450" fmla="*/ 2312 w 10000"/>
              <a:gd name="connsiteY450" fmla="*/ 3239 h 10000"/>
              <a:gd name="connsiteX451" fmla="*/ 2301 w 10000"/>
              <a:gd name="connsiteY451" fmla="*/ 3221 h 10000"/>
              <a:gd name="connsiteX452" fmla="*/ 1936 w 10000"/>
              <a:gd name="connsiteY452" fmla="*/ 3239 h 10000"/>
              <a:gd name="connsiteX453" fmla="*/ 1926 w 10000"/>
              <a:gd name="connsiteY453" fmla="*/ 3183 h 10000"/>
              <a:gd name="connsiteX454" fmla="*/ 1936 w 10000"/>
              <a:gd name="connsiteY454" fmla="*/ 3164 h 10000"/>
              <a:gd name="connsiteX455" fmla="*/ 2093 w 10000"/>
              <a:gd name="connsiteY455" fmla="*/ 3126 h 10000"/>
              <a:gd name="connsiteX456" fmla="*/ 2062 w 10000"/>
              <a:gd name="connsiteY456" fmla="*/ 3107 h 10000"/>
              <a:gd name="connsiteX457" fmla="*/ 2093 w 10000"/>
              <a:gd name="connsiteY457" fmla="*/ 3089 h 10000"/>
              <a:gd name="connsiteX458" fmla="*/ 2083 w 10000"/>
              <a:gd name="connsiteY458" fmla="*/ 2995 h 10000"/>
              <a:gd name="connsiteX459" fmla="*/ 2031 w 10000"/>
              <a:gd name="connsiteY459" fmla="*/ 2901 h 10000"/>
              <a:gd name="connsiteX460" fmla="*/ 2052 w 10000"/>
              <a:gd name="connsiteY460" fmla="*/ 2863 h 10000"/>
              <a:gd name="connsiteX461" fmla="*/ 2041 w 10000"/>
              <a:gd name="connsiteY461" fmla="*/ 2788 h 10000"/>
              <a:gd name="connsiteX462" fmla="*/ 2093 w 10000"/>
              <a:gd name="connsiteY462" fmla="*/ 2713 h 10000"/>
              <a:gd name="connsiteX463" fmla="*/ 2093 w 10000"/>
              <a:gd name="connsiteY463" fmla="*/ 2769 h 10000"/>
              <a:gd name="connsiteX464" fmla="*/ 2270 w 10000"/>
              <a:gd name="connsiteY464" fmla="*/ 2807 h 10000"/>
              <a:gd name="connsiteX465" fmla="*/ 2281 w 10000"/>
              <a:gd name="connsiteY465" fmla="*/ 2901 h 10000"/>
              <a:gd name="connsiteX466" fmla="*/ 2426 w 10000"/>
              <a:gd name="connsiteY466" fmla="*/ 2882 h 10000"/>
              <a:gd name="connsiteX467" fmla="*/ 2478 w 10000"/>
              <a:gd name="connsiteY467" fmla="*/ 2713 h 10000"/>
              <a:gd name="connsiteX468" fmla="*/ 2322 w 10000"/>
              <a:gd name="connsiteY468" fmla="*/ 2657 h 10000"/>
              <a:gd name="connsiteX469" fmla="*/ 2322 w 10000"/>
              <a:gd name="connsiteY469" fmla="*/ 2600 h 10000"/>
              <a:gd name="connsiteX470" fmla="*/ 2395 w 10000"/>
              <a:gd name="connsiteY470" fmla="*/ 2582 h 10000"/>
              <a:gd name="connsiteX471" fmla="*/ 2395 w 10000"/>
              <a:gd name="connsiteY471" fmla="*/ 2563 h 10000"/>
              <a:gd name="connsiteX472" fmla="*/ 2260 w 10000"/>
              <a:gd name="connsiteY472" fmla="*/ 2450 h 10000"/>
              <a:gd name="connsiteX473" fmla="*/ 2239 w 10000"/>
              <a:gd name="connsiteY473" fmla="*/ 2525 h 10000"/>
              <a:gd name="connsiteX474" fmla="*/ 2239 w 10000"/>
              <a:gd name="connsiteY474" fmla="*/ 2507 h 10000"/>
              <a:gd name="connsiteX475" fmla="*/ 2114 w 10000"/>
              <a:gd name="connsiteY475" fmla="*/ 2356 h 10000"/>
              <a:gd name="connsiteX476" fmla="*/ 2041 w 10000"/>
              <a:gd name="connsiteY476" fmla="*/ 2375 h 10000"/>
              <a:gd name="connsiteX477" fmla="*/ 2041 w 10000"/>
              <a:gd name="connsiteY477" fmla="*/ 2319 h 10000"/>
              <a:gd name="connsiteX478" fmla="*/ 2021 w 10000"/>
              <a:gd name="connsiteY478" fmla="*/ 2281 h 10000"/>
              <a:gd name="connsiteX479" fmla="*/ 1843 w 10000"/>
              <a:gd name="connsiteY479" fmla="*/ 2244 h 10000"/>
              <a:gd name="connsiteX480" fmla="*/ 1833 w 10000"/>
              <a:gd name="connsiteY480" fmla="*/ 2187 h 10000"/>
              <a:gd name="connsiteX481" fmla="*/ 1843 w 10000"/>
              <a:gd name="connsiteY481" fmla="*/ 2169 h 10000"/>
              <a:gd name="connsiteX482" fmla="*/ 2041 w 10000"/>
              <a:gd name="connsiteY482" fmla="*/ 2169 h 10000"/>
              <a:gd name="connsiteX483" fmla="*/ 2104 w 10000"/>
              <a:gd name="connsiteY483" fmla="*/ 2131 h 10000"/>
              <a:gd name="connsiteX484" fmla="*/ 2249 w 10000"/>
              <a:gd name="connsiteY484" fmla="*/ 2169 h 10000"/>
              <a:gd name="connsiteX485" fmla="*/ 2322 w 10000"/>
              <a:gd name="connsiteY485" fmla="*/ 2075 h 10000"/>
              <a:gd name="connsiteX486" fmla="*/ 2573 w 10000"/>
              <a:gd name="connsiteY486" fmla="*/ 2018 h 10000"/>
              <a:gd name="connsiteX487" fmla="*/ 2760 w 10000"/>
              <a:gd name="connsiteY487" fmla="*/ 2131 h 10000"/>
              <a:gd name="connsiteX488" fmla="*/ 3073 w 10000"/>
              <a:gd name="connsiteY488" fmla="*/ 2055 h 10000"/>
              <a:gd name="connsiteX489" fmla="*/ 3073 w 10000"/>
              <a:gd name="connsiteY489" fmla="*/ 2037 h 10000"/>
              <a:gd name="connsiteX490" fmla="*/ 3062 w 10000"/>
              <a:gd name="connsiteY490" fmla="*/ 2000 h 10000"/>
              <a:gd name="connsiteX491" fmla="*/ 3176 w 10000"/>
              <a:gd name="connsiteY491" fmla="*/ 1962 h 10000"/>
              <a:gd name="connsiteX492" fmla="*/ 3156 w 10000"/>
              <a:gd name="connsiteY492" fmla="*/ 1905 h 10000"/>
              <a:gd name="connsiteX493" fmla="*/ 3218 w 10000"/>
              <a:gd name="connsiteY493" fmla="*/ 1905 h 10000"/>
              <a:gd name="connsiteX494" fmla="*/ 3260 w 10000"/>
              <a:gd name="connsiteY494" fmla="*/ 1924 h 10000"/>
              <a:gd name="connsiteX495" fmla="*/ 3291 w 10000"/>
              <a:gd name="connsiteY495" fmla="*/ 1868 h 10000"/>
              <a:gd name="connsiteX496" fmla="*/ 3291 w 10000"/>
              <a:gd name="connsiteY496" fmla="*/ 1849 h 10000"/>
              <a:gd name="connsiteX497" fmla="*/ 3218 w 10000"/>
              <a:gd name="connsiteY497" fmla="*/ 1736 h 10000"/>
              <a:gd name="connsiteX498" fmla="*/ 3228 w 10000"/>
              <a:gd name="connsiteY498" fmla="*/ 1661 h 10000"/>
              <a:gd name="connsiteX499" fmla="*/ 3073 w 10000"/>
              <a:gd name="connsiteY499" fmla="*/ 1587 h 10000"/>
              <a:gd name="connsiteX500" fmla="*/ 3073 w 10000"/>
              <a:gd name="connsiteY500" fmla="*/ 1511 h 10000"/>
              <a:gd name="connsiteX501" fmla="*/ 3040 w 10000"/>
              <a:gd name="connsiteY501" fmla="*/ 1473 h 10000"/>
              <a:gd name="connsiteX502" fmla="*/ 3009 w 10000"/>
              <a:gd name="connsiteY502" fmla="*/ 1511 h 10000"/>
              <a:gd name="connsiteX503" fmla="*/ 2999 w 10000"/>
              <a:gd name="connsiteY503" fmla="*/ 1436 h 10000"/>
              <a:gd name="connsiteX504" fmla="*/ 2884 w 10000"/>
              <a:gd name="connsiteY504" fmla="*/ 1492 h 10000"/>
              <a:gd name="connsiteX505" fmla="*/ 2770 w 10000"/>
              <a:gd name="connsiteY505" fmla="*/ 1417 h 10000"/>
              <a:gd name="connsiteX506" fmla="*/ 2739 w 10000"/>
              <a:gd name="connsiteY506" fmla="*/ 1473 h 10000"/>
              <a:gd name="connsiteX507" fmla="*/ 2708 w 10000"/>
              <a:gd name="connsiteY507" fmla="*/ 1398 h 10000"/>
              <a:gd name="connsiteX508" fmla="*/ 2614 w 10000"/>
              <a:gd name="connsiteY508" fmla="*/ 1436 h 10000"/>
              <a:gd name="connsiteX509" fmla="*/ 2614 w 10000"/>
              <a:gd name="connsiteY509" fmla="*/ 1379 h 10000"/>
              <a:gd name="connsiteX510" fmla="*/ 2541 w 10000"/>
              <a:gd name="connsiteY510" fmla="*/ 1286 h 10000"/>
              <a:gd name="connsiteX511" fmla="*/ 2812 w 10000"/>
              <a:gd name="connsiteY511" fmla="*/ 1060 h 10000"/>
              <a:gd name="connsiteX512" fmla="*/ 2905 w 10000"/>
              <a:gd name="connsiteY512" fmla="*/ 1117 h 10000"/>
              <a:gd name="connsiteX513" fmla="*/ 3040 w 10000"/>
              <a:gd name="connsiteY513" fmla="*/ 1060 h 10000"/>
              <a:gd name="connsiteX514" fmla="*/ 3040 w 10000"/>
              <a:gd name="connsiteY514" fmla="*/ 1117 h 10000"/>
              <a:gd name="connsiteX515" fmla="*/ 3312 w 10000"/>
              <a:gd name="connsiteY515" fmla="*/ 1117 h 10000"/>
              <a:gd name="connsiteX516" fmla="*/ 3312 w 10000"/>
              <a:gd name="connsiteY516" fmla="*/ 1042 h 10000"/>
              <a:gd name="connsiteX517" fmla="*/ 3457 w 10000"/>
              <a:gd name="connsiteY517" fmla="*/ 966 h 10000"/>
              <a:gd name="connsiteX518" fmla="*/ 3499 w 10000"/>
              <a:gd name="connsiteY518" fmla="*/ 873 h 10000"/>
              <a:gd name="connsiteX519" fmla="*/ 3728 w 10000"/>
              <a:gd name="connsiteY519" fmla="*/ 834 h 10000"/>
              <a:gd name="connsiteX520" fmla="*/ 3739 w 10000"/>
              <a:gd name="connsiteY520" fmla="*/ 779 h 10000"/>
              <a:gd name="connsiteX521" fmla="*/ 3770 w 10000"/>
              <a:gd name="connsiteY521" fmla="*/ 779 h 10000"/>
              <a:gd name="connsiteX522" fmla="*/ 3801 w 10000"/>
              <a:gd name="connsiteY522" fmla="*/ 834 h 10000"/>
              <a:gd name="connsiteX523" fmla="*/ 3864 w 10000"/>
              <a:gd name="connsiteY523" fmla="*/ 797 h 10000"/>
              <a:gd name="connsiteX524" fmla="*/ 3926 w 10000"/>
              <a:gd name="connsiteY524" fmla="*/ 834 h 10000"/>
              <a:gd name="connsiteX525" fmla="*/ 4571 w 10000"/>
              <a:gd name="connsiteY525" fmla="*/ 722 h 10000"/>
              <a:gd name="connsiteX526" fmla="*/ 4582 w 10000"/>
              <a:gd name="connsiteY526" fmla="*/ 779 h 10000"/>
              <a:gd name="connsiteX527" fmla="*/ 4707 w 10000"/>
              <a:gd name="connsiteY527" fmla="*/ 779 h 10000"/>
              <a:gd name="connsiteX528" fmla="*/ 4707 w 10000"/>
              <a:gd name="connsiteY528" fmla="*/ 722 h 10000"/>
              <a:gd name="connsiteX529" fmla="*/ 4791 w 10000"/>
              <a:gd name="connsiteY529" fmla="*/ 779 h 10000"/>
              <a:gd name="connsiteX530" fmla="*/ 4895 w 10000"/>
              <a:gd name="connsiteY530" fmla="*/ 741 h 10000"/>
              <a:gd name="connsiteX531" fmla="*/ 4957 w 10000"/>
              <a:gd name="connsiteY531" fmla="*/ 779 h 10000"/>
              <a:gd name="connsiteX532" fmla="*/ 4999 w 10000"/>
              <a:gd name="connsiteY532" fmla="*/ 704 h 10000"/>
              <a:gd name="connsiteX533" fmla="*/ 5082 w 10000"/>
              <a:gd name="connsiteY533" fmla="*/ 684 h 10000"/>
              <a:gd name="connsiteX534" fmla="*/ 5082 w 10000"/>
              <a:gd name="connsiteY534" fmla="*/ 741 h 10000"/>
              <a:gd name="connsiteX535" fmla="*/ 5291 w 10000"/>
              <a:gd name="connsiteY535" fmla="*/ 704 h 10000"/>
              <a:gd name="connsiteX536" fmla="*/ 5478 w 10000"/>
              <a:gd name="connsiteY536" fmla="*/ 779 h 10000"/>
              <a:gd name="connsiteX537" fmla="*/ 5623 w 10000"/>
              <a:gd name="connsiteY537" fmla="*/ 759 h 10000"/>
              <a:gd name="connsiteX538" fmla="*/ 5947 w 10000"/>
              <a:gd name="connsiteY538" fmla="*/ 684 h 10000"/>
              <a:gd name="connsiteX539" fmla="*/ 6144 w 10000"/>
              <a:gd name="connsiteY539" fmla="*/ 609 h 10000"/>
              <a:gd name="connsiteX540" fmla="*/ 6321 w 10000"/>
              <a:gd name="connsiteY540" fmla="*/ 647 h 10000"/>
              <a:gd name="connsiteX541" fmla="*/ 6373 w 10000"/>
              <a:gd name="connsiteY541" fmla="*/ 553 h 10000"/>
              <a:gd name="connsiteX542" fmla="*/ 6467 w 10000"/>
              <a:gd name="connsiteY542" fmla="*/ 572 h 10000"/>
              <a:gd name="connsiteX543" fmla="*/ 6540 w 10000"/>
              <a:gd name="connsiteY543" fmla="*/ 496 h 10000"/>
              <a:gd name="connsiteX544" fmla="*/ 6613 w 10000"/>
              <a:gd name="connsiteY544" fmla="*/ 553 h 10000"/>
              <a:gd name="connsiteX545" fmla="*/ 6904 w 10000"/>
              <a:gd name="connsiteY545" fmla="*/ 572 h 10000"/>
              <a:gd name="connsiteX546" fmla="*/ 7050 w 10000"/>
              <a:gd name="connsiteY546" fmla="*/ 572 h 10000"/>
              <a:gd name="connsiteX547" fmla="*/ 7061 w 10000"/>
              <a:gd name="connsiteY547" fmla="*/ 628 h 10000"/>
              <a:gd name="connsiteX548" fmla="*/ 7258 w 10000"/>
              <a:gd name="connsiteY548" fmla="*/ 590 h 10000"/>
              <a:gd name="connsiteX549" fmla="*/ 7269 w 10000"/>
              <a:gd name="connsiteY549" fmla="*/ 515 h 10000"/>
              <a:gd name="connsiteX550" fmla="*/ 7186 w 10000"/>
              <a:gd name="connsiteY550" fmla="*/ 496 h 10000"/>
              <a:gd name="connsiteX551" fmla="*/ 7227 w 10000"/>
              <a:gd name="connsiteY551" fmla="*/ 403 h 10000"/>
              <a:gd name="connsiteX552" fmla="*/ 7300 w 10000"/>
              <a:gd name="connsiteY552" fmla="*/ 346 h 10000"/>
              <a:gd name="connsiteX553" fmla="*/ 7269 w 10000"/>
              <a:gd name="connsiteY553" fmla="*/ 309 h 10000"/>
              <a:gd name="connsiteX554" fmla="*/ 7206 w 10000"/>
              <a:gd name="connsiteY554" fmla="*/ 346 h 10000"/>
              <a:gd name="connsiteX555" fmla="*/ 7175 w 10000"/>
              <a:gd name="connsiteY555" fmla="*/ 309 h 10000"/>
              <a:gd name="connsiteX556" fmla="*/ 7009 w 10000"/>
              <a:gd name="connsiteY556" fmla="*/ 365 h 10000"/>
              <a:gd name="connsiteX557" fmla="*/ 7009 w 10000"/>
              <a:gd name="connsiteY557" fmla="*/ 309 h 10000"/>
              <a:gd name="connsiteX558" fmla="*/ 6998 w 10000"/>
              <a:gd name="connsiteY558" fmla="*/ 309 h 10000"/>
              <a:gd name="connsiteX559" fmla="*/ 6342 w 10000"/>
              <a:gd name="connsiteY559" fmla="*/ 328 h 10000"/>
              <a:gd name="connsiteX560" fmla="*/ 6331 w 10000"/>
              <a:gd name="connsiteY560" fmla="*/ 271 h 10000"/>
              <a:gd name="connsiteX561" fmla="*/ 6436 w 10000"/>
              <a:gd name="connsiteY561" fmla="*/ 196 h 10000"/>
              <a:gd name="connsiteX562" fmla="*/ 6779 w 10000"/>
              <a:gd name="connsiteY562" fmla="*/ 159 h 10000"/>
              <a:gd name="connsiteX563" fmla="*/ 7279 w 10000"/>
              <a:gd name="connsiteY563" fmla="*/ 120 h 10000"/>
              <a:gd name="connsiteX564" fmla="*/ 7497 w 10000"/>
              <a:gd name="connsiteY564" fmla="*/ 8 h 10000"/>
              <a:gd name="connsiteX565" fmla="*/ 7748 w 10000"/>
              <a:gd name="connsiteY565" fmla="*/ 140 h 10000"/>
              <a:gd name="connsiteX566" fmla="*/ 7810 w 10000"/>
              <a:gd name="connsiteY566" fmla="*/ 46 h 10000"/>
              <a:gd name="connsiteX567" fmla="*/ 7935 w 10000"/>
              <a:gd name="connsiteY567" fmla="*/ 27 h 10000"/>
              <a:gd name="connsiteX568" fmla="*/ 8039 w 10000"/>
              <a:gd name="connsiteY568" fmla="*/ 140 h 10000"/>
              <a:gd name="connsiteX569" fmla="*/ 8061 w 10000"/>
              <a:gd name="connsiteY569" fmla="*/ 102 h 10000"/>
              <a:gd name="connsiteX570" fmla="*/ 8092 w 10000"/>
              <a:gd name="connsiteY570" fmla="*/ 252 h 10000"/>
              <a:gd name="connsiteX571" fmla="*/ 8061 w 10000"/>
              <a:gd name="connsiteY571" fmla="*/ 328 h 10000"/>
              <a:gd name="connsiteX572" fmla="*/ 8061 w 10000"/>
              <a:gd name="connsiteY572" fmla="*/ 421 h 10000"/>
              <a:gd name="connsiteX0" fmla="*/ 8262 w 10201"/>
              <a:gd name="connsiteY0" fmla="*/ 421 h 10000"/>
              <a:gd name="connsiteX1" fmla="*/ 8324 w 10201"/>
              <a:gd name="connsiteY1" fmla="*/ 440 h 10000"/>
              <a:gd name="connsiteX2" fmla="*/ 8335 w 10201"/>
              <a:gd name="connsiteY2" fmla="*/ 515 h 10000"/>
              <a:gd name="connsiteX3" fmla="*/ 8303 w 10201"/>
              <a:gd name="connsiteY3" fmla="*/ 590 h 10000"/>
              <a:gd name="connsiteX4" fmla="*/ 8345 w 10201"/>
              <a:gd name="connsiteY4" fmla="*/ 590 h 10000"/>
              <a:gd name="connsiteX5" fmla="*/ 8355 w 10201"/>
              <a:gd name="connsiteY5" fmla="*/ 647 h 10000"/>
              <a:gd name="connsiteX6" fmla="*/ 8303 w 10201"/>
              <a:gd name="connsiteY6" fmla="*/ 704 h 10000"/>
              <a:gd name="connsiteX7" fmla="*/ 8230 w 10201"/>
              <a:gd name="connsiteY7" fmla="*/ 928 h 10000"/>
              <a:gd name="connsiteX8" fmla="*/ 8324 w 10201"/>
              <a:gd name="connsiteY8" fmla="*/ 1003 h 10000"/>
              <a:gd name="connsiteX9" fmla="*/ 8345 w 10201"/>
              <a:gd name="connsiteY9" fmla="*/ 873 h 10000"/>
              <a:gd name="connsiteX10" fmla="*/ 8355 w 10201"/>
              <a:gd name="connsiteY10" fmla="*/ 873 h 10000"/>
              <a:gd name="connsiteX11" fmla="*/ 8355 w 10201"/>
              <a:gd name="connsiteY11" fmla="*/ 891 h 10000"/>
              <a:gd name="connsiteX12" fmla="*/ 8376 w 10201"/>
              <a:gd name="connsiteY12" fmla="*/ 1210 h 10000"/>
              <a:gd name="connsiteX13" fmla="*/ 8355 w 10201"/>
              <a:gd name="connsiteY13" fmla="*/ 1210 h 10000"/>
              <a:gd name="connsiteX14" fmla="*/ 8324 w 10201"/>
              <a:gd name="connsiteY14" fmla="*/ 1229 h 10000"/>
              <a:gd name="connsiteX15" fmla="*/ 8324 w 10201"/>
              <a:gd name="connsiteY15" fmla="*/ 1286 h 10000"/>
              <a:gd name="connsiteX16" fmla="*/ 8084 w 10201"/>
              <a:gd name="connsiteY16" fmla="*/ 1605 h 10000"/>
              <a:gd name="connsiteX17" fmla="*/ 8126 w 10201"/>
              <a:gd name="connsiteY17" fmla="*/ 1605 h 10000"/>
              <a:gd name="connsiteX18" fmla="*/ 8293 w 10201"/>
              <a:gd name="connsiteY18" fmla="*/ 1587 h 10000"/>
              <a:gd name="connsiteX19" fmla="*/ 8293 w 10201"/>
              <a:gd name="connsiteY19" fmla="*/ 1680 h 10000"/>
              <a:gd name="connsiteX20" fmla="*/ 8366 w 10201"/>
              <a:gd name="connsiteY20" fmla="*/ 1774 h 10000"/>
              <a:gd name="connsiteX21" fmla="*/ 8584 w 10201"/>
              <a:gd name="connsiteY21" fmla="*/ 1680 h 10000"/>
              <a:gd name="connsiteX22" fmla="*/ 8636 w 10201"/>
              <a:gd name="connsiteY22" fmla="*/ 1567 h 10000"/>
              <a:gd name="connsiteX23" fmla="*/ 8698 w 10201"/>
              <a:gd name="connsiteY23" fmla="*/ 1587 h 10000"/>
              <a:gd name="connsiteX24" fmla="*/ 8709 w 10201"/>
              <a:gd name="connsiteY24" fmla="*/ 1530 h 10000"/>
              <a:gd name="connsiteX25" fmla="*/ 8855 w 10201"/>
              <a:gd name="connsiteY25" fmla="*/ 1605 h 10000"/>
              <a:gd name="connsiteX26" fmla="*/ 8802 w 10201"/>
              <a:gd name="connsiteY26" fmla="*/ 1980 h 10000"/>
              <a:gd name="connsiteX27" fmla="*/ 8740 w 10201"/>
              <a:gd name="connsiteY27" fmla="*/ 2075 h 10000"/>
              <a:gd name="connsiteX28" fmla="*/ 8740 w 10201"/>
              <a:gd name="connsiteY28" fmla="*/ 2131 h 10000"/>
              <a:gd name="connsiteX29" fmla="*/ 9032 w 10201"/>
              <a:gd name="connsiteY29" fmla="*/ 2206 h 10000"/>
              <a:gd name="connsiteX30" fmla="*/ 9011 w 10201"/>
              <a:gd name="connsiteY30" fmla="*/ 2769 h 10000"/>
              <a:gd name="connsiteX31" fmla="*/ 9011 w 10201"/>
              <a:gd name="connsiteY31" fmla="*/ 2938 h 10000"/>
              <a:gd name="connsiteX32" fmla="*/ 8980 w 10201"/>
              <a:gd name="connsiteY32" fmla="*/ 2957 h 10000"/>
              <a:gd name="connsiteX33" fmla="*/ 8990 w 10201"/>
              <a:gd name="connsiteY33" fmla="*/ 2995 h 10000"/>
              <a:gd name="connsiteX34" fmla="*/ 8970 w 10201"/>
              <a:gd name="connsiteY34" fmla="*/ 3032 h 10000"/>
              <a:gd name="connsiteX35" fmla="*/ 9157 w 10201"/>
              <a:gd name="connsiteY35" fmla="*/ 3014 h 10000"/>
              <a:gd name="connsiteX36" fmla="*/ 9250 w 10201"/>
              <a:gd name="connsiteY36" fmla="*/ 3164 h 10000"/>
              <a:gd name="connsiteX37" fmla="*/ 9386 w 10201"/>
              <a:gd name="connsiteY37" fmla="*/ 3145 h 10000"/>
              <a:gd name="connsiteX38" fmla="*/ 9386 w 10201"/>
              <a:gd name="connsiteY38" fmla="*/ 3164 h 10000"/>
              <a:gd name="connsiteX39" fmla="*/ 9397 w 10201"/>
              <a:gd name="connsiteY39" fmla="*/ 3164 h 10000"/>
              <a:gd name="connsiteX40" fmla="*/ 9407 w 10201"/>
              <a:gd name="connsiteY40" fmla="*/ 3314 h 10000"/>
              <a:gd name="connsiteX41" fmla="*/ 9438 w 10201"/>
              <a:gd name="connsiteY41" fmla="*/ 3296 h 10000"/>
              <a:gd name="connsiteX42" fmla="*/ 9490 w 10201"/>
              <a:gd name="connsiteY42" fmla="*/ 3070 h 10000"/>
              <a:gd name="connsiteX43" fmla="*/ 9542 w 10201"/>
              <a:gd name="connsiteY43" fmla="*/ 3126 h 10000"/>
              <a:gd name="connsiteX44" fmla="*/ 9563 w 10201"/>
              <a:gd name="connsiteY44" fmla="*/ 3052 h 10000"/>
              <a:gd name="connsiteX45" fmla="*/ 9594 w 10201"/>
              <a:gd name="connsiteY45" fmla="*/ 3052 h 10000"/>
              <a:gd name="connsiteX46" fmla="*/ 9625 w 10201"/>
              <a:gd name="connsiteY46" fmla="*/ 3126 h 10000"/>
              <a:gd name="connsiteX47" fmla="*/ 9615 w 10201"/>
              <a:gd name="connsiteY47" fmla="*/ 3239 h 10000"/>
              <a:gd name="connsiteX48" fmla="*/ 9688 w 10201"/>
              <a:gd name="connsiteY48" fmla="*/ 3314 h 10000"/>
              <a:gd name="connsiteX49" fmla="*/ 9688 w 10201"/>
              <a:gd name="connsiteY49" fmla="*/ 3427 h 10000"/>
              <a:gd name="connsiteX50" fmla="*/ 9729 w 10201"/>
              <a:gd name="connsiteY50" fmla="*/ 3483 h 10000"/>
              <a:gd name="connsiteX51" fmla="*/ 9698 w 10201"/>
              <a:gd name="connsiteY51" fmla="*/ 3596 h 10000"/>
              <a:gd name="connsiteX52" fmla="*/ 9709 w 10201"/>
              <a:gd name="connsiteY52" fmla="*/ 3596 h 10000"/>
              <a:gd name="connsiteX53" fmla="*/ 9740 w 10201"/>
              <a:gd name="connsiteY53" fmla="*/ 3577 h 10000"/>
              <a:gd name="connsiteX54" fmla="*/ 9740 w 10201"/>
              <a:gd name="connsiteY54" fmla="*/ 3689 h 10000"/>
              <a:gd name="connsiteX55" fmla="*/ 9709 w 10201"/>
              <a:gd name="connsiteY55" fmla="*/ 3728 h 10000"/>
              <a:gd name="connsiteX56" fmla="*/ 9688 w 10201"/>
              <a:gd name="connsiteY56" fmla="*/ 3689 h 10000"/>
              <a:gd name="connsiteX57" fmla="*/ 9677 w 10201"/>
              <a:gd name="connsiteY57" fmla="*/ 3746 h 10000"/>
              <a:gd name="connsiteX58" fmla="*/ 9646 w 10201"/>
              <a:gd name="connsiteY58" fmla="*/ 3728 h 10000"/>
              <a:gd name="connsiteX59" fmla="*/ 9553 w 10201"/>
              <a:gd name="connsiteY59" fmla="*/ 3953 h 10000"/>
              <a:gd name="connsiteX60" fmla="*/ 9574 w 10201"/>
              <a:gd name="connsiteY60" fmla="*/ 4347 h 10000"/>
              <a:gd name="connsiteX61" fmla="*/ 9438 w 10201"/>
              <a:gd name="connsiteY61" fmla="*/ 4310 h 10000"/>
              <a:gd name="connsiteX62" fmla="*/ 9397 w 10201"/>
              <a:gd name="connsiteY62" fmla="*/ 4385 h 10000"/>
              <a:gd name="connsiteX63" fmla="*/ 9459 w 10201"/>
              <a:gd name="connsiteY63" fmla="*/ 4572 h 10000"/>
              <a:gd name="connsiteX64" fmla="*/ 9522 w 10201"/>
              <a:gd name="connsiteY64" fmla="*/ 4572 h 10000"/>
              <a:gd name="connsiteX65" fmla="*/ 9522 w 10201"/>
              <a:gd name="connsiteY65" fmla="*/ 4591 h 10000"/>
              <a:gd name="connsiteX66" fmla="*/ 9407 w 10201"/>
              <a:gd name="connsiteY66" fmla="*/ 4686 h 10000"/>
              <a:gd name="connsiteX67" fmla="*/ 9397 w 10201"/>
              <a:gd name="connsiteY67" fmla="*/ 4741 h 10000"/>
              <a:gd name="connsiteX68" fmla="*/ 9532 w 10201"/>
              <a:gd name="connsiteY68" fmla="*/ 4910 h 10000"/>
              <a:gd name="connsiteX69" fmla="*/ 9553 w 10201"/>
              <a:gd name="connsiteY69" fmla="*/ 5005 h 10000"/>
              <a:gd name="connsiteX70" fmla="*/ 9688 w 10201"/>
              <a:gd name="connsiteY70" fmla="*/ 5136 h 10000"/>
              <a:gd name="connsiteX71" fmla="*/ 9657 w 10201"/>
              <a:gd name="connsiteY71" fmla="*/ 5494 h 10000"/>
              <a:gd name="connsiteX72" fmla="*/ 9771 w 10201"/>
              <a:gd name="connsiteY72" fmla="*/ 5437 h 10000"/>
              <a:gd name="connsiteX73" fmla="*/ 9771 w 10201"/>
              <a:gd name="connsiteY73" fmla="*/ 5380 h 10000"/>
              <a:gd name="connsiteX74" fmla="*/ 9750 w 10201"/>
              <a:gd name="connsiteY74" fmla="*/ 5324 h 10000"/>
              <a:gd name="connsiteX75" fmla="*/ 9781 w 10201"/>
              <a:gd name="connsiteY75" fmla="*/ 5324 h 10000"/>
              <a:gd name="connsiteX76" fmla="*/ 9865 w 10201"/>
              <a:gd name="connsiteY76" fmla="*/ 5399 h 10000"/>
              <a:gd name="connsiteX77" fmla="*/ 9865 w 10201"/>
              <a:gd name="connsiteY77" fmla="*/ 5474 h 10000"/>
              <a:gd name="connsiteX78" fmla="*/ 10188 w 10201"/>
              <a:gd name="connsiteY78" fmla="*/ 5793 h 10000"/>
              <a:gd name="connsiteX79" fmla="*/ 10177 w 10201"/>
              <a:gd name="connsiteY79" fmla="*/ 6151 h 10000"/>
              <a:gd name="connsiteX80" fmla="*/ 10125 w 10201"/>
              <a:gd name="connsiteY80" fmla="*/ 6056 h 10000"/>
              <a:gd name="connsiteX81" fmla="*/ 9949 w 10201"/>
              <a:gd name="connsiteY81" fmla="*/ 6094 h 10000"/>
              <a:gd name="connsiteX82" fmla="*/ 9563 w 10201"/>
              <a:gd name="connsiteY82" fmla="*/ 6188 h 10000"/>
              <a:gd name="connsiteX83" fmla="*/ 9532 w 10201"/>
              <a:gd name="connsiteY83" fmla="*/ 6526 h 10000"/>
              <a:gd name="connsiteX84" fmla="*/ 9490 w 10201"/>
              <a:gd name="connsiteY84" fmla="*/ 6564 h 10000"/>
              <a:gd name="connsiteX85" fmla="*/ 9490 w 10201"/>
              <a:gd name="connsiteY85" fmla="*/ 6977 h 10000"/>
              <a:gd name="connsiteX86" fmla="*/ 9594 w 10201"/>
              <a:gd name="connsiteY86" fmla="*/ 7014 h 10000"/>
              <a:gd name="connsiteX87" fmla="*/ 9584 w 10201"/>
              <a:gd name="connsiteY87" fmla="*/ 7052 h 10000"/>
              <a:gd name="connsiteX88" fmla="*/ 9438 w 10201"/>
              <a:gd name="connsiteY88" fmla="*/ 7409 h 10000"/>
              <a:gd name="connsiteX89" fmla="*/ 9428 w 10201"/>
              <a:gd name="connsiteY89" fmla="*/ 7672 h 10000"/>
              <a:gd name="connsiteX90" fmla="*/ 9459 w 10201"/>
              <a:gd name="connsiteY90" fmla="*/ 7860 h 10000"/>
              <a:gd name="connsiteX91" fmla="*/ 9407 w 10201"/>
              <a:gd name="connsiteY91" fmla="*/ 7916 h 10000"/>
              <a:gd name="connsiteX92" fmla="*/ 9302 w 10201"/>
              <a:gd name="connsiteY92" fmla="*/ 7728 h 10000"/>
              <a:gd name="connsiteX93" fmla="*/ 9126 w 10201"/>
              <a:gd name="connsiteY93" fmla="*/ 7578 h 10000"/>
              <a:gd name="connsiteX94" fmla="*/ 9126 w 10201"/>
              <a:gd name="connsiteY94" fmla="*/ 7541 h 10000"/>
              <a:gd name="connsiteX95" fmla="*/ 9167 w 10201"/>
              <a:gd name="connsiteY95" fmla="*/ 7541 h 10000"/>
              <a:gd name="connsiteX96" fmla="*/ 9167 w 10201"/>
              <a:gd name="connsiteY96" fmla="*/ 7522 h 10000"/>
              <a:gd name="connsiteX97" fmla="*/ 9146 w 10201"/>
              <a:gd name="connsiteY97" fmla="*/ 7522 h 10000"/>
              <a:gd name="connsiteX98" fmla="*/ 9084 w 10201"/>
              <a:gd name="connsiteY98" fmla="*/ 7541 h 10000"/>
              <a:gd name="connsiteX99" fmla="*/ 9105 w 10201"/>
              <a:gd name="connsiteY99" fmla="*/ 7616 h 10000"/>
              <a:gd name="connsiteX100" fmla="*/ 9063 w 10201"/>
              <a:gd name="connsiteY100" fmla="*/ 7635 h 10000"/>
              <a:gd name="connsiteX101" fmla="*/ 9167 w 10201"/>
              <a:gd name="connsiteY101" fmla="*/ 7916 h 10000"/>
              <a:gd name="connsiteX102" fmla="*/ 9167 w 10201"/>
              <a:gd name="connsiteY102" fmla="*/ 8123 h 10000"/>
              <a:gd name="connsiteX103" fmla="*/ 9105 w 10201"/>
              <a:gd name="connsiteY103" fmla="*/ 8235 h 10000"/>
              <a:gd name="connsiteX104" fmla="*/ 8928 w 10201"/>
              <a:gd name="connsiteY104" fmla="*/ 8217 h 10000"/>
              <a:gd name="connsiteX105" fmla="*/ 8866 w 10201"/>
              <a:gd name="connsiteY105" fmla="*/ 8123 h 10000"/>
              <a:gd name="connsiteX106" fmla="*/ 8802 w 10201"/>
              <a:gd name="connsiteY106" fmla="*/ 8180 h 10000"/>
              <a:gd name="connsiteX107" fmla="*/ 8845 w 10201"/>
              <a:gd name="connsiteY107" fmla="*/ 8573 h 10000"/>
              <a:gd name="connsiteX108" fmla="*/ 8814 w 10201"/>
              <a:gd name="connsiteY108" fmla="*/ 8648 h 10000"/>
              <a:gd name="connsiteX109" fmla="*/ 8615 w 10201"/>
              <a:gd name="connsiteY109" fmla="*/ 8668 h 10000"/>
              <a:gd name="connsiteX110" fmla="*/ 8470 w 10201"/>
              <a:gd name="connsiteY110" fmla="*/ 8235 h 10000"/>
              <a:gd name="connsiteX111" fmla="*/ 8459 w 10201"/>
              <a:gd name="connsiteY111" fmla="*/ 7991 h 10000"/>
              <a:gd name="connsiteX112" fmla="*/ 8418 w 10201"/>
              <a:gd name="connsiteY112" fmla="*/ 7991 h 10000"/>
              <a:gd name="connsiteX113" fmla="*/ 8240 w 10201"/>
              <a:gd name="connsiteY113" fmla="*/ 7991 h 10000"/>
              <a:gd name="connsiteX114" fmla="*/ 8136 w 10201"/>
              <a:gd name="connsiteY114" fmla="*/ 7766 h 10000"/>
              <a:gd name="connsiteX115" fmla="*/ 8042 w 10201"/>
              <a:gd name="connsiteY115" fmla="*/ 7710 h 10000"/>
              <a:gd name="connsiteX116" fmla="*/ 7980 w 10201"/>
              <a:gd name="connsiteY116" fmla="*/ 7785 h 10000"/>
              <a:gd name="connsiteX117" fmla="*/ 7990 w 10201"/>
              <a:gd name="connsiteY117" fmla="*/ 8104 h 10000"/>
              <a:gd name="connsiteX118" fmla="*/ 7949 w 10201"/>
              <a:gd name="connsiteY118" fmla="*/ 8404 h 10000"/>
              <a:gd name="connsiteX119" fmla="*/ 7887 w 10201"/>
              <a:gd name="connsiteY119" fmla="*/ 8424 h 10000"/>
              <a:gd name="connsiteX120" fmla="*/ 7845 w 10201"/>
              <a:gd name="connsiteY120" fmla="*/ 8536 h 10000"/>
              <a:gd name="connsiteX121" fmla="*/ 7835 w 10201"/>
              <a:gd name="connsiteY121" fmla="*/ 8536 h 10000"/>
              <a:gd name="connsiteX122" fmla="*/ 7835 w 10201"/>
              <a:gd name="connsiteY122" fmla="*/ 8479 h 10000"/>
              <a:gd name="connsiteX123" fmla="*/ 7855 w 10201"/>
              <a:gd name="connsiteY123" fmla="*/ 8424 h 10000"/>
              <a:gd name="connsiteX124" fmla="*/ 7678 w 10201"/>
              <a:gd name="connsiteY124" fmla="*/ 8180 h 10000"/>
              <a:gd name="connsiteX125" fmla="*/ 7563 w 10201"/>
              <a:gd name="connsiteY125" fmla="*/ 8085 h 10000"/>
              <a:gd name="connsiteX126" fmla="*/ 7501 w 10201"/>
              <a:gd name="connsiteY126" fmla="*/ 8142 h 10000"/>
              <a:gd name="connsiteX127" fmla="*/ 7470 w 10201"/>
              <a:gd name="connsiteY127" fmla="*/ 8085 h 10000"/>
              <a:gd name="connsiteX128" fmla="*/ 7439 w 10201"/>
              <a:gd name="connsiteY128" fmla="*/ 8217 h 10000"/>
              <a:gd name="connsiteX129" fmla="*/ 7574 w 10201"/>
              <a:gd name="connsiteY129" fmla="*/ 8593 h 10000"/>
              <a:gd name="connsiteX130" fmla="*/ 7418 w 10201"/>
              <a:gd name="connsiteY130" fmla="*/ 8780 h 10000"/>
              <a:gd name="connsiteX131" fmla="*/ 7251 w 10201"/>
              <a:gd name="connsiteY131" fmla="*/ 8705 h 10000"/>
              <a:gd name="connsiteX132" fmla="*/ 7189 w 10201"/>
              <a:gd name="connsiteY132" fmla="*/ 8856 h 10000"/>
              <a:gd name="connsiteX133" fmla="*/ 7115 w 10201"/>
              <a:gd name="connsiteY133" fmla="*/ 8912 h 10000"/>
              <a:gd name="connsiteX134" fmla="*/ 7115 w 10201"/>
              <a:gd name="connsiteY134" fmla="*/ 8837 h 10000"/>
              <a:gd name="connsiteX135" fmla="*/ 6991 w 10201"/>
              <a:gd name="connsiteY135" fmla="*/ 8799 h 10000"/>
              <a:gd name="connsiteX136" fmla="*/ 6907 w 10201"/>
              <a:gd name="connsiteY136" fmla="*/ 8893 h 10000"/>
              <a:gd name="connsiteX137" fmla="*/ 6814 w 10201"/>
              <a:gd name="connsiteY137" fmla="*/ 8912 h 10000"/>
              <a:gd name="connsiteX138" fmla="*/ 6814 w 10201"/>
              <a:gd name="connsiteY138" fmla="*/ 8968 h 10000"/>
              <a:gd name="connsiteX139" fmla="*/ 6751 w 10201"/>
              <a:gd name="connsiteY139" fmla="*/ 8987 h 10000"/>
              <a:gd name="connsiteX140" fmla="*/ 6772 w 10201"/>
              <a:gd name="connsiteY140" fmla="*/ 9024 h 10000"/>
              <a:gd name="connsiteX141" fmla="*/ 6939 w 10201"/>
              <a:gd name="connsiteY141" fmla="*/ 9006 h 10000"/>
              <a:gd name="connsiteX142" fmla="*/ 6939 w 10201"/>
              <a:gd name="connsiteY142" fmla="*/ 8987 h 10000"/>
              <a:gd name="connsiteX143" fmla="*/ 6918 w 10201"/>
              <a:gd name="connsiteY143" fmla="*/ 8949 h 10000"/>
              <a:gd name="connsiteX144" fmla="*/ 6939 w 10201"/>
              <a:gd name="connsiteY144" fmla="*/ 8949 h 10000"/>
              <a:gd name="connsiteX145" fmla="*/ 6991 w 10201"/>
              <a:gd name="connsiteY145" fmla="*/ 8931 h 10000"/>
              <a:gd name="connsiteX146" fmla="*/ 7032 w 10201"/>
              <a:gd name="connsiteY146" fmla="*/ 9062 h 10000"/>
              <a:gd name="connsiteX147" fmla="*/ 7303 w 10201"/>
              <a:gd name="connsiteY147" fmla="*/ 9137 h 10000"/>
              <a:gd name="connsiteX148" fmla="*/ 7303 w 10201"/>
              <a:gd name="connsiteY148" fmla="*/ 9193 h 10000"/>
              <a:gd name="connsiteX149" fmla="*/ 7220 w 10201"/>
              <a:gd name="connsiteY149" fmla="*/ 9588 h 10000"/>
              <a:gd name="connsiteX150" fmla="*/ 7199 w 10201"/>
              <a:gd name="connsiteY150" fmla="*/ 9588 h 10000"/>
              <a:gd name="connsiteX151" fmla="*/ 7179 w 10201"/>
              <a:gd name="connsiteY151" fmla="*/ 9531 h 10000"/>
              <a:gd name="connsiteX152" fmla="*/ 6949 w 10201"/>
              <a:gd name="connsiteY152" fmla="*/ 9494 h 10000"/>
              <a:gd name="connsiteX153" fmla="*/ 6876 w 10201"/>
              <a:gd name="connsiteY153" fmla="*/ 9494 h 10000"/>
              <a:gd name="connsiteX154" fmla="*/ 6793 w 10201"/>
              <a:gd name="connsiteY154" fmla="*/ 9401 h 10000"/>
              <a:gd name="connsiteX155" fmla="*/ 6751 w 10201"/>
              <a:gd name="connsiteY155" fmla="*/ 9438 h 10000"/>
              <a:gd name="connsiteX156" fmla="*/ 6637 w 10201"/>
              <a:gd name="connsiteY156" fmla="*/ 9287 h 10000"/>
              <a:gd name="connsiteX157" fmla="*/ 6627 w 10201"/>
              <a:gd name="connsiteY157" fmla="*/ 9287 h 10000"/>
              <a:gd name="connsiteX158" fmla="*/ 6584 w 10201"/>
              <a:gd name="connsiteY158" fmla="*/ 9287 h 10000"/>
              <a:gd name="connsiteX159" fmla="*/ 6480 w 10201"/>
              <a:gd name="connsiteY159" fmla="*/ 9175 h 10000"/>
              <a:gd name="connsiteX160" fmla="*/ 6449 w 10201"/>
              <a:gd name="connsiteY160" fmla="*/ 9344 h 10000"/>
              <a:gd name="connsiteX161" fmla="*/ 6355 w 10201"/>
              <a:gd name="connsiteY161" fmla="*/ 9513 h 10000"/>
              <a:gd name="connsiteX162" fmla="*/ 6262 w 10201"/>
              <a:gd name="connsiteY162" fmla="*/ 9550 h 10000"/>
              <a:gd name="connsiteX163" fmla="*/ 6262 w 10201"/>
              <a:gd name="connsiteY163" fmla="*/ 9607 h 10000"/>
              <a:gd name="connsiteX164" fmla="*/ 6189 w 10201"/>
              <a:gd name="connsiteY164" fmla="*/ 9738 h 10000"/>
              <a:gd name="connsiteX165" fmla="*/ 6106 w 10201"/>
              <a:gd name="connsiteY165" fmla="*/ 9794 h 10000"/>
              <a:gd name="connsiteX166" fmla="*/ 6001 w 10201"/>
              <a:gd name="connsiteY166" fmla="*/ 9945 h 10000"/>
              <a:gd name="connsiteX167" fmla="*/ 5345 w 10201"/>
              <a:gd name="connsiteY167" fmla="*/ 9794 h 10000"/>
              <a:gd name="connsiteX168" fmla="*/ 5220 w 10201"/>
              <a:gd name="connsiteY168" fmla="*/ 9794 h 10000"/>
              <a:gd name="connsiteX169" fmla="*/ 4992 w 10201"/>
              <a:gd name="connsiteY169" fmla="*/ 9645 h 10000"/>
              <a:gd name="connsiteX170" fmla="*/ 4929 w 10201"/>
              <a:gd name="connsiteY170" fmla="*/ 9513 h 10000"/>
              <a:gd name="connsiteX171" fmla="*/ 4929 w 10201"/>
              <a:gd name="connsiteY171" fmla="*/ 9401 h 10000"/>
              <a:gd name="connsiteX172" fmla="*/ 4866 w 10201"/>
              <a:gd name="connsiteY172" fmla="*/ 9344 h 10000"/>
              <a:gd name="connsiteX173" fmla="*/ 5168 w 10201"/>
              <a:gd name="connsiteY173" fmla="*/ 9212 h 10000"/>
              <a:gd name="connsiteX174" fmla="*/ 5387 w 10201"/>
              <a:gd name="connsiteY174" fmla="*/ 9232 h 10000"/>
              <a:gd name="connsiteX175" fmla="*/ 5741 w 10201"/>
              <a:gd name="connsiteY175" fmla="*/ 9193 h 10000"/>
              <a:gd name="connsiteX176" fmla="*/ 5783 w 10201"/>
              <a:gd name="connsiteY176" fmla="*/ 9100 h 10000"/>
              <a:gd name="connsiteX177" fmla="*/ 5731 w 10201"/>
              <a:gd name="connsiteY177" fmla="*/ 8987 h 10000"/>
              <a:gd name="connsiteX178" fmla="*/ 5533 w 10201"/>
              <a:gd name="connsiteY178" fmla="*/ 8931 h 10000"/>
              <a:gd name="connsiteX179" fmla="*/ 5210 w 10201"/>
              <a:gd name="connsiteY179" fmla="*/ 8743 h 10000"/>
              <a:gd name="connsiteX180" fmla="*/ 4961 w 10201"/>
              <a:gd name="connsiteY180" fmla="*/ 8593 h 10000"/>
              <a:gd name="connsiteX181" fmla="*/ 5085 w 10201"/>
              <a:gd name="connsiteY181" fmla="*/ 8479 h 10000"/>
              <a:gd name="connsiteX182" fmla="*/ 4741 w 10201"/>
              <a:gd name="connsiteY182" fmla="*/ 8273 h 10000"/>
              <a:gd name="connsiteX183" fmla="*/ 4554 w 10201"/>
              <a:gd name="connsiteY183" fmla="*/ 8085 h 10000"/>
              <a:gd name="connsiteX184" fmla="*/ 4356 w 10201"/>
              <a:gd name="connsiteY184" fmla="*/ 8029 h 10000"/>
              <a:gd name="connsiteX185" fmla="*/ 4085 w 10201"/>
              <a:gd name="connsiteY185" fmla="*/ 8011 h 10000"/>
              <a:gd name="connsiteX186" fmla="*/ 3919 w 10201"/>
              <a:gd name="connsiteY186" fmla="*/ 7841 h 10000"/>
              <a:gd name="connsiteX187" fmla="*/ 3741 w 10201"/>
              <a:gd name="connsiteY187" fmla="*/ 7804 h 10000"/>
              <a:gd name="connsiteX188" fmla="*/ 3669 w 10201"/>
              <a:gd name="connsiteY188" fmla="*/ 7596 h 10000"/>
              <a:gd name="connsiteX189" fmla="*/ 3492 w 10201"/>
              <a:gd name="connsiteY189" fmla="*/ 7635 h 10000"/>
              <a:gd name="connsiteX190" fmla="*/ 3440 w 10201"/>
              <a:gd name="connsiteY190" fmla="*/ 7672 h 10000"/>
              <a:gd name="connsiteX191" fmla="*/ 3367 w 10201"/>
              <a:gd name="connsiteY191" fmla="*/ 7672 h 10000"/>
              <a:gd name="connsiteX192" fmla="*/ 3367 w 10201"/>
              <a:gd name="connsiteY192" fmla="*/ 7635 h 10000"/>
              <a:gd name="connsiteX193" fmla="*/ 3398 w 10201"/>
              <a:gd name="connsiteY193" fmla="*/ 7541 h 10000"/>
              <a:gd name="connsiteX194" fmla="*/ 3241 w 10201"/>
              <a:gd name="connsiteY194" fmla="*/ 7503 h 10000"/>
              <a:gd name="connsiteX195" fmla="*/ 3189 w 10201"/>
              <a:gd name="connsiteY195" fmla="*/ 7409 h 10000"/>
              <a:gd name="connsiteX196" fmla="*/ 3085 w 10201"/>
              <a:gd name="connsiteY196" fmla="*/ 7466 h 10000"/>
              <a:gd name="connsiteX197" fmla="*/ 2846 w 10201"/>
              <a:gd name="connsiteY197" fmla="*/ 7447 h 10000"/>
              <a:gd name="connsiteX198" fmla="*/ 2722 w 10201"/>
              <a:gd name="connsiteY198" fmla="*/ 7484 h 10000"/>
              <a:gd name="connsiteX199" fmla="*/ 2669 w 10201"/>
              <a:gd name="connsiteY199" fmla="*/ 7596 h 10000"/>
              <a:gd name="connsiteX200" fmla="*/ 2471 w 10201"/>
              <a:gd name="connsiteY200" fmla="*/ 7635 h 10000"/>
              <a:gd name="connsiteX201" fmla="*/ 2419 w 10201"/>
              <a:gd name="connsiteY201" fmla="*/ 7710 h 10000"/>
              <a:gd name="connsiteX202" fmla="*/ 2137 w 10201"/>
              <a:gd name="connsiteY202" fmla="*/ 7691 h 10000"/>
              <a:gd name="connsiteX203" fmla="*/ 2023 w 10201"/>
              <a:gd name="connsiteY203" fmla="*/ 7559 h 10000"/>
              <a:gd name="connsiteX204" fmla="*/ 1867 w 10201"/>
              <a:gd name="connsiteY204" fmla="*/ 7522 h 10000"/>
              <a:gd name="connsiteX205" fmla="*/ 1919 w 10201"/>
              <a:gd name="connsiteY205" fmla="*/ 7503 h 10000"/>
              <a:gd name="connsiteX206" fmla="*/ 1919 w 10201"/>
              <a:gd name="connsiteY206" fmla="*/ 7484 h 10000"/>
              <a:gd name="connsiteX207" fmla="*/ 1867 w 10201"/>
              <a:gd name="connsiteY207" fmla="*/ 7484 h 10000"/>
              <a:gd name="connsiteX208" fmla="*/ 1753 w 10201"/>
              <a:gd name="connsiteY208" fmla="*/ 7503 h 10000"/>
              <a:gd name="connsiteX209" fmla="*/ 1544 w 10201"/>
              <a:gd name="connsiteY209" fmla="*/ 7427 h 10000"/>
              <a:gd name="connsiteX210" fmla="*/ 1544 w 10201"/>
              <a:gd name="connsiteY210" fmla="*/ 7484 h 10000"/>
              <a:gd name="connsiteX211" fmla="*/ 1492 w 10201"/>
              <a:gd name="connsiteY211" fmla="*/ 7466 h 10000"/>
              <a:gd name="connsiteX212" fmla="*/ 1492 w 10201"/>
              <a:gd name="connsiteY212" fmla="*/ 7409 h 10000"/>
              <a:gd name="connsiteX213" fmla="*/ 1398 w 10201"/>
              <a:gd name="connsiteY213" fmla="*/ 7466 h 10000"/>
              <a:gd name="connsiteX214" fmla="*/ 1378 w 10201"/>
              <a:gd name="connsiteY214" fmla="*/ 7409 h 10000"/>
              <a:gd name="connsiteX215" fmla="*/ 1013 w 10201"/>
              <a:gd name="connsiteY215" fmla="*/ 7427 h 10000"/>
              <a:gd name="connsiteX216" fmla="*/ 836 w 10201"/>
              <a:gd name="connsiteY216" fmla="*/ 7409 h 10000"/>
              <a:gd name="connsiteX217" fmla="*/ 795 w 10201"/>
              <a:gd name="connsiteY217" fmla="*/ 7334 h 10000"/>
              <a:gd name="connsiteX218" fmla="*/ 628 w 10201"/>
              <a:gd name="connsiteY218" fmla="*/ 7352 h 10000"/>
              <a:gd name="connsiteX219" fmla="*/ 597 w 10201"/>
              <a:gd name="connsiteY219" fmla="*/ 7297 h 10000"/>
              <a:gd name="connsiteX220" fmla="*/ 493 w 10201"/>
              <a:gd name="connsiteY220" fmla="*/ 7315 h 10000"/>
              <a:gd name="connsiteX221" fmla="*/ 471 w 10201"/>
              <a:gd name="connsiteY221" fmla="*/ 7240 h 10000"/>
              <a:gd name="connsiteX222" fmla="*/ 378 w 10201"/>
              <a:gd name="connsiteY222" fmla="*/ 7240 h 10000"/>
              <a:gd name="connsiteX223" fmla="*/ 243 w 10201"/>
              <a:gd name="connsiteY223" fmla="*/ 7165 h 10000"/>
              <a:gd name="connsiteX224" fmla="*/ 0 w 10201"/>
              <a:gd name="connsiteY224" fmla="*/ 7048 h 10000"/>
              <a:gd name="connsiteX225" fmla="*/ 357 w 10201"/>
              <a:gd name="connsiteY225" fmla="*/ 7052 h 10000"/>
              <a:gd name="connsiteX226" fmla="*/ 576 w 10201"/>
              <a:gd name="connsiteY226" fmla="*/ 7090 h 10000"/>
              <a:gd name="connsiteX227" fmla="*/ 940 w 10201"/>
              <a:gd name="connsiteY227" fmla="*/ 7165 h 10000"/>
              <a:gd name="connsiteX228" fmla="*/ 950 w 10201"/>
              <a:gd name="connsiteY228" fmla="*/ 7090 h 10000"/>
              <a:gd name="connsiteX229" fmla="*/ 888 w 10201"/>
              <a:gd name="connsiteY229" fmla="*/ 6996 h 10000"/>
              <a:gd name="connsiteX230" fmla="*/ 898 w 10201"/>
              <a:gd name="connsiteY230" fmla="*/ 6996 h 10000"/>
              <a:gd name="connsiteX231" fmla="*/ 898 w 10201"/>
              <a:gd name="connsiteY231" fmla="*/ 6977 h 10000"/>
              <a:gd name="connsiteX232" fmla="*/ 1002 w 10201"/>
              <a:gd name="connsiteY232" fmla="*/ 7014 h 10000"/>
              <a:gd name="connsiteX233" fmla="*/ 1002 w 10201"/>
              <a:gd name="connsiteY233" fmla="*/ 6939 h 10000"/>
              <a:gd name="connsiteX234" fmla="*/ 940 w 10201"/>
              <a:gd name="connsiteY234" fmla="*/ 6921 h 10000"/>
              <a:gd name="connsiteX235" fmla="*/ 940 w 10201"/>
              <a:gd name="connsiteY235" fmla="*/ 6845 h 10000"/>
              <a:gd name="connsiteX236" fmla="*/ 961 w 10201"/>
              <a:gd name="connsiteY236" fmla="*/ 6845 h 10000"/>
              <a:gd name="connsiteX237" fmla="*/ 1013 w 10201"/>
              <a:gd name="connsiteY237" fmla="*/ 6883 h 10000"/>
              <a:gd name="connsiteX238" fmla="*/ 1013 w 10201"/>
              <a:gd name="connsiteY238" fmla="*/ 6845 h 10000"/>
              <a:gd name="connsiteX239" fmla="*/ 1149 w 10201"/>
              <a:gd name="connsiteY239" fmla="*/ 6714 h 10000"/>
              <a:gd name="connsiteX240" fmla="*/ 1305 w 10201"/>
              <a:gd name="connsiteY240" fmla="*/ 6676 h 10000"/>
              <a:gd name="connsiteX241" fmla="*/ 1305 w 10201"/>
              <a:gd name="connsiteY241" fmla="*/ 6658 h 10000"/>
              <a:gd name="connsiteX242" fmla="*/ 1128 w 10201"/>
              <a:gd name="connsiteY242" fmla="*/ 6658 h 10000"/>
              <a:gd name="connsiteX243" fmla="*/ 1128 w 10201"/>
              <a:gd name="connsiteY243" fmla="*/ 6639 h 10000"/>
              <a:gd name="connsiteX244" fmla="*/ 1159 w 10201"/>
              <a:gd name="connsiteY244" fmla="*/ 6583 h 10000"/>
              <a:gd name="connsiteX245" fmla="*/ 1211 w 10201"/>
              <a:gd name="connsiteY245" fmla="*/ 6601 h 10000"/>
              <a:gd name="connsiteX246" fmla="*/ 1243 w 10201"/>
              <a:gd name="connsiteY246" fmla="*/ 6564 h 10000"/>
              <a:gd name="connsiteX247" fmla="*/ 1243 w 10201"/>
              <a:gd name="connsiteY247" fmla="*/ 6546 h 10000"/>
              <a:gd name="connsiteX248" fmla="*/ 1191 w 10201"/>
              <a:gd name="connsiteY248" fmla="*/ 6470 h 10000"/>
              <a:gd name="connsiteX249" fmla="*/ 1222 w 10201"/>
              <a:gd name="connsiteY249" fmla="*/ 6470 h 10000"/>
              <a:gd name="connsiteX250" fmla="*/ 1243 w 10201"/>
              <a:gd name="connsiteY250" fmla="*/ 6489 h 10000"/>
              <a:gd name="connsiteX251" fmla="*/ 1253 w 10201"/>
              <a:gd name="connsiteY251" fmla="*/ 6432 h 10000"/>
              <a:gd name="connsiteX252" fmla="*/ 1201 w 10201"/>
              <a:gd name="connsiteY252" fmla="*/ 6376 h 10000"/>
              <a:gd name="connsiteX253" fmla="*/ 1191 w 10201"/>
              <a:gd name="connsiteY253" fmla="*/ 6414 h 10000"/>
              <a:gd name="connsiteX254" fmla="*/ 1191 w 10201"/>
              <a:gd name="connsiteY254" fmla="*/ 6376 h 10000"/>
              <a:gd name="connsiteX255" fmla="*/ 1180 w 10201"/>
              <a:gd name="connsiteY255" fmla="*/ 6376 h 10000"/>
              <a:gd name="connsiteX256" fmla="*/ 1180 w 10201"/>
              <a:gd name="connsiteY256" fmla="*/ 6357 h 10000"/>
              <a:gd name="connsiteX257" fmla="*/ 1253 w 10201"/>
              <a:gd name="connsiteY257" fmla="*/ 6320 h 10000"/>
              <a:gd name="connsiteX258" fmla="*/ 1253 w 10201"/>
              <a:gd name="connsiteY258" fmla="*/ 6300 h 10000"/>
              <a:gd name="connsiteX259" fmla="*/ 1139 w 10201"/>
              <a:gd name="connsiteY259" fmla="*/ 6226 h 10000"/>
              <a:gd name="connsiteX260" fmla="*/ 1118 w 10201"/>
              <a:gd name="connsiteY260" fmla="*/ 6282 h 10000"/>
              <a:gd name="connsiteX261" fmla="*/ 1045 w 10201"/>
              <a:gd name="connsiteY261" fmla="*/ 6226 h 10000"/>
              <a:gd name="connsiteX262" fmla="*/ 1076 w 10201"/>
              <a:gd name="connsiteY262" fmla="*/ 6188 h 10000"/>
              <a:gd name="connsiteX263" fmla="*/ 1035 w 10201"/>
              <a:gd name="connsiteY263" fmla="*/ 6188 h 10000"/>
              <a:gd name="connsiteX264" fmla="*/ 909 w 10201"/>
              <a:gd name="connsiteY264" fmla="*/ 6245 h 10000"/>
              <a:gd name="connsiteX265" fmla="*/ 909 w 10201"/>
              <a:gd name="connsiteY265" fmla="*/ 6188 h 10000"/>
              <a:gd name="connsiteX266" fmla="*/ 961 w 10201"/>
              <a:gd name="connsiteY266" fmla="*/ 6038 h 10000"/>
              <a:gd name="connsiteX267" fmla="*/ 940 w 10201"/>
              <a:gd name="connsiteY267" fmla="*/ 6000 h 10000"/>
              <a:gd name="connsiteX268" fmla="*/ 961 w 10201"/>
              <a:gd name="connsiteY268" fmla="*/ 6000 h 10000"/>
              <a:gd name="connsiteX269" fmla="*/ 1055 w 10201"/>
              <a:gd name="connsiteY269" fmla="*/ 5962 h 10000"/>
              <a:gd name="connsiteX270" fmla="*/ 1087 w 10201"/>
              <a:gd name="connsiteY270" fmla="*/ 5907 h 10000"/>
              <a:gd name="connsiteX271" fmla="*/ 1066 w 10201"/>
              <a:gd name="connsiteY271" fmla="*/ 5850 h 10000"/>
              <a:gd name="connsiteX272" fmla="*/ 1139 w 10201"/>
              <a:gd name="connsiteY272" fmla="*/ 5831 h 10000"/>
              <a:gd name="connsiteX273" fmla="*/ 1139 w 10201"/>
              <a:gd name="connsiteY273" fmla="*/ 5907 h 10000"/>
              <a:gd name="connsiteX274" fmla="*/ 1263 w 10201"/>
              <a:gd name="connsiteY274" fmla="*/ 5907 h 10000"/>
              <a:gd name="connsiteX275" fmla="*/ 1388 w 10201"/>
              <a:gd name="connsiteY275" fmla="*/ 5681 h 10000"/>
              <a:gd name="connsiteX276" fmla="*/ 1586 w 10201"/>
              <a:gd name="connsiteY276" fmla="*/ 5738 h 10000"/>
              <a:gd name="connsiteX277" fmla="*/ 1586 w 10201"/>
              <a:gd name="connsiteY277" fmla="*/ 5756 h 10000"/>
              <a:gd name="connsiteX278" fmla="*/ 1575 w 10201"/>
              <a:gd name="connsiteY278" fmla="*/ 5812 h 10000"/>
              <a:gd name="connsiteX279" fmla="*/ 1554 w 10201"/>
              <a:gd name="connsiteY279" fmla="*/ 5850 h 10000"/>
              <a:gd name="connsiteX280" fmla="*/ 1440 w 10201"/>
              <a:gd name="connsiteY280" fmla="*/ 5887 h 10000"/>
              <a:gd name="connsiteX281" fmla="*/ 1430 w 10201"/>
              <a:gd name="connsiteY281" fmla="*/ 6038 h 10000"/>
              <a:gd name="connsiteX282" fmla="*/ 1450 w 10201"/>
              <a:gd name="connsiteY282" fmla="*/ 6056 h 10000"/>
              <a:gd name="connsiteX283" fmla="*/ 1680 w 10201"/>
              <a:gd name="connsiteY283" fmla="*/ 6263 h 10000"/>
              <a:gd name="connsiteX284" fmla="*/ 1711 w 10201"/>
              <a:gd name="connsiteY284" fmla="*/ 6263 h 10000"/>
              <a:gd name="connsiteX285" fmla="*/ 1784 w 10201"/>
              <a:gd name="connsiteY285" fmla="*/ 6790 h 10000"/>
              <a:gd name="connsiteX286" fmla="*/ 1982 w 10201"/>
              <a:gd name="connsiteY286" fmla="*/ 6583 h 10000"/>
              <a:gd name="connsiteX287" fmla="*/ 1982 w 10201"/>
              <a:gd name="connsiteY287" fmla="*/ 6526 h 10000"/>
              <a:gd name="connsiteX288" fmla="*/ 1909 w 10201"/>
              <a:gd name="connsiteY288" fmla="*/ 6526 h 10000"/>
              <a:gd name="connsiteX289" fmla="*/ 1878 w 10201"/>
              <a:gd name="connsiteY289" fmla="*/ 6451 h 10000"/>
              <a:gd name="connsiteX290" fmla="*/ 1878 w 10201"/>
              <a:gd name="connsiteY290" fmla="*/ 6414 h 10000"/>
              <a:gd name="connsiteX291" fmla="*/ 1888 w 10201"/>
              <a:gd name="connsiteY291" fmla="*/ 6414 h 10000"/>
              <a:gd name="connsiteX292" fmla="*/ 1888 w 10201"/>
              <a:gd name="connsiteY292" fmla="*/ 6395 h 10000"/>
              <a:gd name="connsiteX293" fmla="*/ 2023 w 10201"/>
              <a:gd name="connsiteY293" fmla="*/ 6320 h 10000"/>
              <a:gd name="connsiteX294" fmla="*/ 2002 w 10201"/>
              <a:gd name="connsiteY294" fmla="*/ 6300 h 10000"/>
              <a:gd name="connsiteX295" fmla="*/ 1867 w 10201"/>
              <a:gd name="connsiteY295" fmla="*/ 6263 h 10000"/>
              <a:gd name="connsiteX296" fmla="*/ 1867 w 10201"/>
              <a:gd name="connsiteY296" fmla="*/ 6207 h 10000"/>
              <a:gd name="connsiteX297" fmla="*/ 1815 w 10201"/>
              <a:gd name="connsiteY297" fmla="*/ 6188 h 10000"/>
              <a:gd name="connsiteX298" fmla="*/ 1815 w 10201"/>
              <a:gd name="connsiteY298" fmla="*/ 6188 h 10000"/>
              <a:gd name="connsiteX299" fmla="*/ 1836 w 10201"/>
              <a:gd name="connsiteY299" fmla="*/ 6131 h 10000"/>
              <a:gd name="connsiteX300" fmla="*/ 1753 w 10201"/>
              <a:gd name="connsiteY300" fmla="*/ 6038 h 10000"/>
              <a:gd name="connsiteX301" fmla="*/ 1534 w 10201"/>
              <a:gd name="connsiteY301" fmla="*/ 5982 h 10000"/>
              <a:gd name="connsiteX302" fmla="*/ 1701 w 10201"/>
              <a:gd name="connsiteY302" fmla="*/ 5962 h 10000"/>
              <a:gd name="connsiteX303" fmla="*/ 1722 w 10201"/>
              <a:gd name="connsiteY303" fmla="*/ 5869 h 10000"/>
              <a:gd name="connsiteX304" fmla="*/ 1659 w 10201"/>
              <a:gd name="connsiteY304" fmla="*/ 5738 h 10000"/>
              <a:gd name="connsiteX305" fmla="*/ 1680 w 10201"/>
              <a:gd name="connsiteY305" fmla="*/ 5738 h 10000"/>
              <a:gd name="connsiteX306" fmla="*/ 2023 w 10201"/>
              <a:gd name="connsiteY306" fmla="*/ 5775 h 10000"/>
              <a:gd name="connsiteX307" fmla="*/ 2117 w 10201"/>
              <a:gd name="connsiteY307" fmla="*/ 5663 h 10000"/>
              <a:gd name="connsiteX308" fmla="*/ 2190 w 10201"/>
              <a:gd name="connsiteY308" fmla="*/ 5643 h 10000"/>
              <a:gd name="connsiteX309" fmla="*/ 2117 w 10201"/>
              <a:gd name="connsiteY309" fmla="*/ 5606 h 10000"/>
              <a:gd name="connsiteX310" fmla="*/ 1815 w 10201"/>
              <a:gd name="connsiteY310" fmla="*/ 5718 h 10000"/>
              <a:gd name="connsiteX311" fmla="*/ 1784 w 10201"/>
              <a:gd name="connsiteY311" fmla="*/ 5663 h 10000"/>
              <a:gd name="connsiteX312" fmla="*/ 1805 w 10201"/>
              <a:gd name="connsiteY312" fmla="*/ 5606 h 10000"/>
              <a:gd name="connsiteX313" fmla="*/ 1774 w 10201"/>
              <a:gd name="connsiteY313" fmla="*/ 5512 h 10000"/>
              <a:gd name="connsiteX314" fmla="*/ 1701 w 10201"/>
              <a:gd name="connsiteY314" fmla="*/ 5531 h 10000"/>
              <a:gd name="connsiteX315" fmla="*/ 1458 w 10201"/>
              <a:gd name="connsiteY315" fmla="*/ 5300 h 10000"/>
              <a:gd name="connsiteX316" fmla="*/ 1742 w 10201"/>
              <a:gd name="connsiteY316" fmla="*/ 5286 h 10000"/>
              <a:gd name="connsiteX317" fmla="*/ 2085 w 10201"/>
              <a:gd name="connsiteY317" fmla="*/ 5286 h 10000"/>
              <a:gd name="connsiteX318" fmla="*/ 2190 w 10201"/>
              <a:gd name="connsiteY318" fmla="*/ 5117 h 10000"/>
              <a:gd name="connsiteX319" fmla="*/ 2190 w 10201"/>
              <a:gd name="connsiteY319" fmla="*/ 5061 h 10000"/>
              <a:gd name="connsiteX320" fmla="*/ 2253 w 10201"/>
              <a:gd name="connsiteY320" fmla="*/ 5042 h 10000"/>
              <a:gd name="connsiteX321" fmla="*/ 2284 w 10201"/>
              <a:gd name="connsiteY321" fmla="*/ 5174 h 10000"/>
              <a:gd name="connsiteX322" fmla="*/ 2722 w 10201"/>
              <a:gd name="connsiteY322" fmla="*/ 5193 h 10000"/>
              <a:gd name="connsiteX323" fmla="*/ 2700 w 10201"/>
              <a:gd name="connsiteY323" fmla="*/ 5286 h 10000"/>
              <a:gd name="connsiteX324" fmla="*/ 2732 w 10201"/>
              <a:gd name="connsiteY324" fmla="*/ 5286 h 10000"/>
              <a:gd name="connsiteX325" fmla="*/ 2784 w 10201"/>
              <a:gd name="connsiteY325" fmla="*/ 5249 h 10000"/>
              <a:gd name="connsiteX326" fmla="*/ 2784 w 10201"/>
              <a:gd name="connsiteY326" fmla="*/ 5268 h 10000"/>
              <a:gd name="connsiteX327" fmla="*/ 2763 w 10201"/>
              <a:gd name="connsiteY327" fmla="*/ 5286 h 10000"/>
              <a:gd name="connsiteX328" fmla="*/ 2826 w 10201"/>
              <a:gd name="connsiteY328" fmla="*/ 5286 h 10000"/>
              <a:gd name="connsiteX329" fmla="*/ 2929 w 10201"/>
              <a:gd name="connsiteY329" fmla="*/ 5286 h 10000"/>
              <a:gd name="connsiteX330" fmla="*/ 2929 w 10201"/>
              <a:gd name="connsiteY330" fmla="*/ 5362 h 10000"/>
              <a:gd name="connsiteX331" fmla="*/ 2950 w 10201"/>
              <a:gd name="connsiteY331" fmla="*/ 5362 h 10000"/>
              <a:gd name="connsiteX332" fmla="*/ 3023 w 10201"/>
              <a:gd name="connsiteY332" fmla="*/ 5286 h 10000"/>
              <a:gd name="connsiteX333" fmla="*/ 3023 w 10201"/>
              <a:gd name="connsiteY333" fmla="*/ 5211 h 10000"/>
              <a:gd name="connsiteX334" fmla="*/ 3085 w 10201"/>
              <a:gd name="connsiteY334" fmla="*/ 5211 h 10000"/>
              <a:gd name="connsiteX335" fmla="*/ 3117 w 10201"/>
              <a:gd name="connsiteY335" fmla="*/ 5268 h 10000"/>
              <a:gd name="connsiteX336" fmla="*/ 3117 w 10201"/>
              <a:gd name="connsiteY336" fmla="*/ 5399 h 10000"/>
              <a:gd name="connsiteX337" fmla="*/ 3231 w 10201"/>
              <a:gd name="connsiteY337" fmla="*/ 5399 h 10000"/>
              <a:gd name="connsiteX338" fmla="*/ 3241 w 10201"/>
              <a:gd name="connsiteY338" fmla="*/ 5305 h 10000"/>
              <a:gd name="connsiteX339" fmla="*/ 3241 w 10201"/>
              <a:gd name="connsiteY339" fmla="*/ 5286 h 10000"/>
              <a:gd name="connsiteX340" fmla="*/ 3241 w 10201"/>
              <a:gd name="connsiteY340" fmla="*/ 5286 h 10000"/>
              <a:gd name="connsiteX341" fmla="*/ 3346 w 10201"/>
              <a:gd name="connsiteY341" fmla="*/ 5305 h 10000"/>
              <a:gd name="connsiteX342" fmla="*/ 3367 w 10201"/>
              <a:gd name="connsiteY342" fmla="*/ 5211 h 10000"/>
              <a:gd name="connsiteX343" fmla="*/ 3471 w 10201"/>
              <a:gd name="connsiteY343" fmla="*/ 5249 h 10000"/>
              <a:gd name="connsiteX344" fmla="*/ 3471 w 10201"/>
              <a:gd name="connsiteY344" fmla="*/ 5193 h 10000"/>
              <a:gd name="connsiteX345" fmla="*/ 3648 w 10201"/>
              <a:gd name="connsiteY345" fmla="*/ 5268 h 10000"/>
              <a:gd name="connsiteX346" fmla="*/ 3648 w 10201"/>
              <a:gd name="connsiteY346" fmla="*/ 5193 h 10000"/>
              <a:gd name="connsiteX347" fmla="*/ 3689 w 10201"/>
              <a:gd name="connsiteY347" fmla="*/ 5193 h 10000"/>
              <a:gd name="connsiteX348" fmla="*/ 3689 w 10201"/>
              <a:gd name="connsiteY348" fmla="*/ 5268 h 10000"/>
              <a:gd name="connsiteX349" fmla="*/ 3710 w 10201"/>
              <a:gd name="connsiteY349" fmla="*/ 5268 h 10000"/>
              <a:gd name="connsiteX350" fmla="*/ 3710 w 10201"/>
              <a:gd name="connsiteY350" fmla="*/ 5249 h 10000"/>
              <a:gd name="connsiteX351" fmla="*/ 3721 w 10201"/>
              <a:gd name="connsiteY351" fmla="*/ 5117 h 10000"/>
              <a:gd name="connsiteX352" fmla="*/ 3731 w 10201"/>
              <a:gd name="connsiteY352" fmla="*/ 5117 h 10000"/>
              <a:gd name="connsiteX353" fmla="*/ 3741 w 10201"/>
              <a:gd name="connsiteY353" fmla="*/ 5193 h 10000"/>
              <a:gd name="connsiteX354" fmla="*/ 3825 w 10201"/>
              <a:gd name="connsiteY354" fmla="*/ 5117 h 10000"/>
              <a:gd name="connsiteX355" fmla="*/ 3825 w 10201"/>
              <a:gd name="connsiteY355" fmla="*/ 5155 h 10000"/>
              <a:gd name="connsiteX356" fmla="*/ 3898 w 10201"/>
              <a:gd name="connsiteY356" fmla="*/ 5117 h 10000"/>
              <a:gd name="connsiteX357" fmla="*/ 3898 w 10201"/>
              <a:gd name="connsiteY357" fmla="*/ 5099 h 10000"/>
              <a:gd name="connsiteX358" fmla="*/ 3877 w 10201"/>
              <a:gd name="connsiteY358" fmla="*/ 5061 h 10000"/>
              <a:gd name="connsiteX359" fmla="*/ 3909 w 10201"/>
              <a:gd name="connsiteY359" fmla="*/ 5061 h 10000"/>
              <a:gd name="connsiteX360" fmla="*/ 3950 w 10201"/>
              <a:gd name="connsiteY360" fmla="*/ 5099 h 10000"/>
              <a:gd name="connsiteX361" fmla="*/ 3950 w 10201"/>
              <a:gd name="connsiteY361" fmla="*/ 5061 h 10000"/>
              <a:gd name="connsiteX362" fmla="*/ 3929 w 10201"/>
              <a:gd name="connsiteY362" fmla="*/ 5005 h 10000"/>
              <a:gd name="connsiteX363" fmla="*/ 4033 w 10201"/>
              <a:gd name="connsiteY363" fmla="*/ 4949 h 10000"/>
              <a:gd name="connsiteX364" fmla="*/ 4033 w 10201"/>
              <a:gd name="connsiteY364" fmla="*/ 4930 h 10000"/>
              <a:gd name="connsiteX365" fmla="*/ 3857 w 10201"/>
              <a:gd name="connsiteY365" fmla="*/ 4910 h 10000"/>
              <a:gd name="connsiteX366" fmla="*/ 3867 w 10201"/>
              <a:gd name="connsiteY366" fmla="*/ 5024 h 10000"/>
              <a:gd name="connsiteX367" fmla="*/ 3857 w 10201"/>
              <a:gd name="connsiteY367" fmla="*/ 5024 h 10000"/>
              <a:gd name="connsiteX368" fmla="*/ 3658 w 10201"/>
              <a:gd name="connsiteY368" fmla="*/ 4910 h 10000"/>
              <a:gd name="connsiteX369" fmla="*/ 3658 w 10201"/>
              <a:gd name="connsiteY369" fmla="*/ 4930 h 10000"/>
              <a:gd name="connsiteX370" fmla="*/ 3669 w 10201"/>
              <a:gd name="connsiteY370" fmla="*/ 4930 h 10000"/>
              <a:gd name="connsiteX371" fmla="*/ 3648 w 10201"/>
              <a:gd name="connsiteY371" fmla="*/ 4949 h 10000"/>
              <a:gd name="connsiteX372" fmla="*/ 3596 w 10201"/>
              <a:gd name="connsiteY372" fmla="*/ 4873 h 10000"/>
              <a:gd name="connsiteX373" fmla="*/ 3585 w 10201"/>
              <a:gd name="connsiteY373" fmla="*/ 4835 h 10000"/>
              <a:gd name="connsiteX374" fmla="*/ 3700 w 10201"/>
              <a:gd name="connsiteY374" fmla="*/ 4817 h 10000"/>
              <a:gd name="connsiteX375" fmla="*/ 3700 w 10201"/>
              <a:gd name="connsiteY375" fmla="*/ 4666 h 10000"/>
              <a:gd name="connsiteX376" fmla="*/ 3679 w 10201"/>
              <a:gd name="connsiteY376" fmla="*/ 4666 h 10000"/>
              <a:gd name="connsiteX377" fmla="*/ 3554 w 10201"/>
              <a:gd name="connsiteY377" fmla="*/ 4798 h 10000"/>
              <a:gd name="connsiteX378" fmla="*/ 3533 w 10201"/>
              <a:gd name="connsiteY378" fmla="*/ 4780 h 10000"/>
              <a:gd name="connsiteX379" fmla="*/ 3533 w 10201"/>
              <a:gd name="connsiteY379" fmla="*/ 4704 h 10000"/>
              <a:gd name="connsiteX380" fmla="*/ 3523 w 10201"/>
              <a:gd name="connsiteY380" fmla="*/ 4648 h 10000"/>
              <a:gd name="connsiteX381" fmla="*/ 3450 w 10201"/>
              <a:gd name="connsiteY381" fmla="*/ 4648 h 10000"/>
              <a:gd name="connsiteX382" fmla="*/ 3440 w 10201"/>
              <a:gd name="connsiteY382" fmla="*/ 4591 h 10000"/>
              <a:gd name="connsiteX383" fmla="*/ 3450 w 10201"/>
              <a:gd name="connsiteY383" fmla="*/ 4591 h 10000"/>
              <a:gd name="connsiteX384" fmla="*/ 3450 w 10201"/>
              <a:gd name="connsiteY384" fmla="*/ 4572 h 10000"/>
              <a:gd name="connsiteX385" fmla="*/ 3627 w 10201"/>
              <a:gd name="connsiteY385" fmla="*/ 4479 h 10000"/>
              <a:gd name="connsiteX386" fmla="*/ 3565 w 10201"/>
              <a:gd name="connsiteY386" fmla="*/ 4479 h 10000"/>
              <a:gd name="connsiteX387" fmla="*/ 3544 w 10201"/>
              <a:gd name="connsiteY387" fmla="*/ 4479 h 10000"/>
              <a:gd name="connsiteX388" fmla="*/ 3533 w 10201"/>
              <a:gd name="connsiteY388" fmla="*/ 4479 h 10000"/>
              <a:gd name="connsiteX389" fmla="*/ 3533 w 10201"/>
              <a:gd name="connsiteY389" fmla="*/ 4460 h 10000"/>
              <a:gd name="connsiteX390" fmla="*/ 3637 w 10201"/>
              <a:gd name="connsiteY390" fmla="*/ 4385 h 10000"/>
              <a:gd name="connsiteX391" fmla="*/ 3637 w 10201"/>
              <a:gd name="connsiteY391" fmla="*/ 4385 h 10000"/>
              <a:gd name="connsiteX392" fmla="*/ 3606 w 10201"/>
              <a:gd name="connsiteY392" fmla="*/ 4385 h 10000"/>
              <a:gd name="connsiteX393" fmla="*/ 3585 w 10201"/>
              <a:gd name="connsiteY393" fmla="*/ 4403 h 10000"/>
              <a:gd name="connsiteX394" fmla="*/ 3575 w 10201"/>
              <a:gd name="connsiteY394" fmla="*/ 4366 h 10000"/>
              <a:gd name="connsiteX395" fmla="*/ 3409 w 10201"/>
              <a:gd name="connsiteY395" fmla="*/ 4310 h 10000"/>
              <a:gd name="connsiteX396" fmla="*/ 3357 w 10201"/>
              <a:gd name="connsiteY396" fmla="*/ 4197 h 10000"/>
              <a:gd name="connsiteX397" fmla="*/ 3315 w 10201"/>
              <a:gd name="connsiteY397" fmla="*/ 4253 h 10000"/>
              <a:gd name="connsiteX398" fmla="*/ 3231 w 10201"/>
              <a:gd name="connsiteY398" fmla="*/ 4216 h 10000"/>
              <a:gd name="connsiteX399" fmla="*/ 3085 w 10201"/>
              <a:gd name="connsiteY399" fmla="*/ 4197 h 10000"/>
              <a:gd name="connsiteX400" fmla="*/ 3033 w 10201"/>
              <a:gd name="connsiteY400" fmla="*/ 4235 h 10000"/>
              <a:gd name="connsiteX401" fmla="*/ 2981 w 10201"/>
              <a:gd name="connsiteY401" fmla="*/ 4178 h 10000"/>
              <a:gd name="connsiteX402" fmla="*/ 2909 w 10201"/>
              <a:gd name="connsiteY402" fmla="*/ 4235 h 10000"/>
              <a:gd name="connsiteX403" fmla="*/ 2878 w 10201"/>
              <a:gd name="connsiteY403" fmla="*/ 4178 h 10000"/>
              <a:gd name="connsiteX404" fmla="*/ 2794 w 10201"/>
              <a:gd name="connsiteY404" fmla="*/ 4328 h 10000"/>
              <a:gd name="connsiteX405" fmla="*/ 2596 w 10201"/>
              <a:gd name="connsiteY405" fmla="*/ 4253 h 10000"/>
              <a:gd name="connsiteX406" fmla="*/ 2596 w 10201"/>
              <a:gd name="connsiteY406" fmla="*/ 4216 h 10000"/>
              <a:gd name="connsiteX407" fmla="*/ 2617 w 10201"/>
              <a:gd name="connsiteY407" fmla="*/ 4178 h 10000"/>
              <a:gd name="connsiteX408" fmla="*/ 2544 w 10201"/>
              <a:gd name="connsiteY408" fmla="*/ 4178 h 10000"/>
              <a:gd name="connsiteX409" fmla="*/ 2346 w 10201"/>
              <a:gd name="connsiteY409" fmla="*/ 4273 h 10000"/>
              <a:gd name="connsiteX410" fmla="*/ 2346 w 10201"/>
              <a:gd name="connsiteY410" fmla="*/ 4253 h 10000"/>
              <a:gd name="connsiteX411" fmla="*/ 2367 w 10201"/>
              <a:gd name="connsiteY411" fmla="*/ 4216 h 10000"/>
              <a:gd name="connsiteX412" fmla="*/ 2253 w 10201"/>
              <a:gd name="connsiteY412" fmla="*/ 4216 h 10000"/>
              <a:gd name="connsiteX413" fmla="*/ 2170 w 10201"/>
              <a:gd name="connsiteY413" fmla="*/ 4141 h 10000"/>
              <a:gd name="connsiteX414" fmla="*/ 2044 w 10201"/>
              <a:gd name="connsiteY414" fmla="*/ 4122 h 10000"/>
              <a:gd name="connsiteX415" fmla="*/ 2065 w 10201"/>
              <a:gd name="connsiteY415" fmla="*/ 4122 h 10000"/>
              <a:gd name="connsiteX416" fmla="*/ 2096 w 10201"/>
              <a:gd name="connsiteY416" fmla="*/ 4084 h 10000"/>
              <a:gd name="connsiteX417" fmla="*/ 2085 w 10201"/>
              <a:gd name="connsiteY417" fmla="*/ 4047 h 10000"/>
              <a:gd name="connsiteX418" fmla="*/ 2002 w 10201"/>
              <a:gd name="connsiteY418" fmla="*/ 3990 h 10000"/>
              <a:gd name="connsiteX419" fmla="*/ 1909 w 10201"/>
              <a:gd name="connsiteY419" fmla="*/ 4028 h 10000"/>
              <a:gd name="connsiteX420" fmla="*/ 1479 w 10201"/>
              <a:gd name="connsiteY420" fmla="*/ 3974 h 10000"/>
              <a:gd name="connsiteX421" fmla="*/ 1680 w 10201"/>
              <a:gd name="connsiteY421" fmla="*/ 3821 h 10000"/>
              <a:gd name="connsiteX422" fmla="*/ 1690 w 10201"/>
              <a:gd name="connsiteY422" fmla="*/ 3803 h 10000"/>
              <a:gd name="connsiteX423" fmla="*/ 1826 w 10201"/>
              <a:gd name="connsiteY423" fmla="*/ 3765 h 10000"/>
              <a:gd name="connsiteX424" fmla="*/ 1826 w 10201"/>
              <a:gd name="connsiteY424" fmla="*/ 3803 h 10000"/>
              <a:gd name="connsiteX425" fmla="*/ 1940 w 10201"/>
              <a:gd name="connsiteY425" fmla="*/ 3878 h 10000"/>
              <a:gd name="connsiteX426" fmla="*/ 1950 w 10201"/>
              <a:gd name="connsiteY426" fmla="*/ 3840 h 10000"/>
              <a:gd name="connsiteX427" fmla="*/ 1961 w 10201"/>
              <a:gd name="connsiteY427" fmla="*/ 3878 h 10000"/>
              <a:gd name="connsiteX428" fmla="*/ 2117 w 10201"/>
              <a:gd name="connsiteY428" fmla="*/ 3746 h 10000"/>
              <a:gd name="connsiteX429" fmla="*/ 2201 w 10201"/>
              <a:gd name="connsiteY429" fmla="*/ 3821 h 10000"/>
              <a:gd name="connsiteX430" fmla="*/ 2378 w 10201"/>
              <a:gd name="connsiteY430" fmla="*/ 3784 h 10000"/>
              <a:gd name="connsiteX431" fmla="*/ 2544 w 10201"/>
              <a:gd name="connsiteY431" fmla="*/ 3803 h 10000"/>
              <a:gd name="connsiteX432" fmla="*/ 2544 w 10201"/>
              <a:gd name="connsiteY432" fmla="*/ 3728 h 10000"/>
              <a:gd name="connsiteX433" fmla="*/ 2658 w 10201"/>
              <a:gd name="connsiteY433" fmla="*/ 3728 h 10000"/>
              <a:gd name="connsiteX434" fmla="*/ 2689 w 10201"/>
              <a:gd name="connsiteY434" fmla="*/ 3671 h 10000"/>
              <a:gd name="connsiteX435" fmla="*/ 2689 w 10201"/>
              <a:gd name="connsiteY435" fmla="*/ 3596 h 10000"/>
              <a:gd name="connsiteX436" fmla="*/ 2658 w 10201"/>
              <a:gd name="connsiteY436" fmla="*/ 3596 h 10000"/>
              <a:gd name="connsiteX437" fmla="*/ 2658 w 10201"/>
              <a:gd name="connsiteY437" fmla="*/ 3559 h 10000"/>
              <a:gd name="connsiteX438" fmla="*/ 2648 w 10201"/>
              <a:gd name="connsiteY438" fmla="*/ 3502 h 10000"/>
              <a:gd name="connsiteX439" fmla="*/ 2044 w 10201"/>
              <a:gd name="connsiteY439" fmla="*/ 3502 h 10000"/>
              <a:gd name="connsiteX440" fmla="*/ 1482 w 10201"/>
              <a:gd name="connsiteY440" fmla="*/ 3483 h 10000"/>
              <a:gd name="connsiteX441" fmla="*/ 1898 w 10201"/>
              <a:gd name="connsiteY441" fmla="*/ 3408 h 10000"/>
              <a:gd name="connsiteX442" fmla="*/ 2149 w 10201"/>
              <a:gd name="connsiteY442" fmla="*/ 3427 h 10000"/>
              <a:gd name="connsiteX443" fmla="*/ 2159 w 10201"/>
              <a:gd name="connsiteY443" fmla="*/ 3314 h 10000"/>
              <a:gd name="connsiteX444" fmla="*/ 2201 w 10201"/>
              <a:gd name="connsiteY444" fmla="*/ 3296 h 10000"/>
              <a:gd name="connsiteX445" fmla="*/ 2232 w 10201"/>
              <a:gd name="connsiteY445" fmla="*/ 3352 h 10000"/>
              <a:gd name="connsiteX446" fmla="*/ 2263 w 10201"/>
              <a:gd name="connsiteY446" fmla="*/ 3276 h 10000"/>
              <a:gd name="connsiteX447" fmla="*/ 2263 w 10201"/>
              <a:gd name="connsiteY447" fmla="*/ 3314 h 10000"/>
              <a:gd name="connsiteX448" fmla="*/ 2242 w 10201"/>
              <a:gd name="connsiteY448" fmla="*/ 3352 h 10000"/>
              <a:gd name="connsiteX449" fmla="*/ 2502 w 10201"/>
              <a:gd name="connsiteY449" fmla="*/ 3296 h 10000"/>
              <a:gd name="connsiteX450" fmla="*/ 2513 w 10201"/>
              <a:gd name="connsiteY450" fmla="*/ 3239 h 10000"/>
              <a:gd name="connsiteX451" fmla="*/ 2502 w 10201"/>
              <a:gd name="connsiteY451" fmla="*/ 3221 h 10000"/>
              <a:gd name="connsiteX452" fmla="*/ 2137 w 10201"/>
              <a:gd name="connsiteY452" fmla="*/ 3239 h 10000"/>
              <a:gd name="connsiteX453" fmla="*/ 2127 w 10201"/>
              <a:gd name="connsiteY453" fmla="*/ 3183 h 10000"/>
              <a:gd name="connsiteX454" fmla="*/ 2137 w 10201"/>
              <a:gd name="connsiteY454" fmla="*/ 3164 h 10000"/>
              <a:gd name="connsiteX455" fmla="*/ 2294 w 10201"/>
              <a:gd name="connsiteY455" fmla="*/ 3126 h 10000"/>
              <a:gd name="connsiteX456" fmla="*/ 2263 w 10201"/>
              <a:gd name="connsiteY456" fmla="*/ 3107 h 10000"/>
              <a:gd name="connsiteX457" fmla="*/ 2294 w 10201"/>
              <a:gd name="connsiteY457" fmla="*/ 3089 h 10000"/>
              <a:gd name="connsiteX458" fmla="*/ 2284 w 10201"/>
              <a:gd name="connsiteY458" fmla="*/ 2995 h 10000"/>
              <a:gd name="connsiteX459" fmla="*/ 2232 w 10201"/>
              <a:gd name="connsiteY459" fmla="*/ 2901 h 10000"/>
              <a:gd name="connsiteX460" fmla="*/ 2253 w 10201"/>
              <a:gd name="connsiteY460" fmla="*/ 2863 h 10000"/>
              <a:gd name="connsiteX461" fmla="*/ 2242 w 10201"/>
              <a:gd name="connsiteY461" fmla="*/ 2788 h 10000"/>
              <a:gd name="connsiteX462" fmla="*/ 2294 w 10201"/>
              <a:gd name="connsiteY462" fmla="*/ 2713 h 10000"/>
              <a:gd name="connsiteX463" fmla="*/ 2294 w 10201"/>
              <a:gd name="connsiteY463" fmla="*/ 2769 h 10000"/>
              <a:gd name="connsiteX464" fmla="*/ 2471 w 10201"/>
              <a:gd name="connsiteY464" fmla="*/ 2807 h 10000"/>
              <a:gd name="connsiteX465" fmla="*/ 2482 w 10201"/>
              <a:gd name="connsiteY465" fmla="*/ 2901 h 10000"/>
              <a:gd name="connsiteX466" fmla="*/ 2627 w 10201"/>
              <a:gd name="connsiteY466" fmla="*/ 2882 h 10000"/>
              <a:gd name="connsiteX467" fmla="*/ 2679 w 10201"/>
              <a:gd name="connsiteY467" fmla="*/ 2713 h 10000"/>
              <a:gd name="connsiteX468" fmla="*/ 2523 w 10201"/>
              <a:gd name="connsiteY468" fmla="*/ 2657 h 10000"/>
              <a:gd name="connsiteX469" fmla="*/ 2523 w 10201"/>
              <a:gd name="connsiteY469" fmla="*/ 2600 h 10000"/>
              <a:gd name="connsiteX470" fmla="*/ 2596 w 10201"/>
              <a:gd name="connsiteY470" fmla="*/ 2582 h 10000"/>
              <a:gd name="connsiteX471" fmla="*/ 2596 w 10201"/>
              <a:gd name="connsiteY471" fmla="*/ 2563 h 10000"/>
              <a:gd name="connsiteX472" fmla="*/ 2461 w 10201"/>
              <a:gd name="connsiteY472" fmla="*/ 2450 h 10000"/>
              <a:gd name="connsiteX473" fmla="*/ 2440 w 10201"/>
              <a:gd name="connsiteY473" fmla="*/ 2525 h 10000"/>
              <a:gd name="connsiteX474" fmla="*/ 2440 w 10201"/>
              <a:gd name="connsiteY474" fmla="*/ 2507 h 10000"/>
              <a:gd name="connsiteX475" fmla="*/ 2315 w 10201"/>
              <a:gd name="connsiteY475" fmla="*/ 2356 h 10000"/>
              <a:gd name="connsiteX476" fmla="*/ 2242 w 10201"/>
              <a:gd name="connsiteY476" fmla="*/ 2375 h 10000"/>
              <a:gd name="connsiteX477" fmla="*/ 2242 w 10201"/>
              <a:gd name="connsiteY477" fmla="*/ 2319 h 10000"/>
              <a:gd name="connsiteX478" fmla="*/ 2222 w 10201"/>
              <a:gd name="connsiteY478" fmla="*/ 2281 h 10000"/>
              <a:gd name="connsiteX479" fmla="*/ 2044 w 10201"/>
              <a:gd name="connsiteY479" fmla="*/ 2244 h 10000"/>
              <a:gd name="connsiteX480" fmla="*/ 2034 w 10201"/>
              <a:gd name="connsiteY480" fmla="*/ 2187 h 10000"/>
              <a:gd name="connsiteX481" fmla="*/ 2044 w 10201"/>
              <a:gd name="connsiteY481" fmla="*/ 2169 h 10000"/>
              <a:gd name="connsiteX482" fmla="*/ 2242 w 10201"/>
              <a:gd name="connsiteY482" fmla="*/ 2169 h 10000"/>
              <a:gd name="connsiteX483" fmla="*/ 2305 w 10201"/>
              <a:gd name="connsiteY483" fmla="*/ 2131 h 10000"/>
              <a:gd name="connsiteX484" fmla="*/ 2450 w 10201"/>
              <a:gd name="connsiteY484" fmla="*/ 2169 h 10000"/>
              <a:gd name="connsiteX485" fmla="*/ 2523 w 10201"/>
              <a:gd name="connsiteY485" fmla="*/ 2075 h 10000"/>
              <a:gd name="connsiteX486" fmla="*/ 2774 w 10201"/>
              <a:gd name="connsiteY486" fmla="*/ 2018 h 10000"/>
              <a:gd name="connsiteX487" fmla="*/ 2961 w 10201"/>
              <a:gd name="connsiteY487" fmla="*/ 2131 h 10000"/>
              <a:gd name="connsiteX488" fmla="*/ 3274 w 10201"/>
              <a:gd name="connsiteY488" fmla="*/ 2055 h 10000"/>
              <a:gd name="connsiteX489" fmla="*/ 3274 w 10201"/>
              <a:gd name="connsiteY489" fmla="*/ 2037 h 10000"/>
              <a:gd name="connsiteX490" fmla="*/ 3263 w 10201"/>
              <a:gd name="connsiteY490" fmla="*/ 2000 h 10000"/>
              <a:gd name="connsiteX491" fmla="*/ 3377 w 10201"/>
              <a:gd name="connsiteY491" fmla="*/ 1962 h 10000"/>
              <a:gd name="connsiteX492" fmla="*/ 3357 w 10201"/>
              <a:gd name="connsiteY492" fmla="*/ 1905 h 10000"/>
              <a:gd name="connsiteX493" fmla="*/ 3419 w 10201"/>
              <a:gd name="connsiteY493" fmla="*/ 1905 h 10000"/>
              <a:gd name="connsiteX494" fmla="*/ 3461 w 10201"/>
              <a:gd name="connsiteY494" fmla="*/ 1924 h 10000"/>
              <a:gd name="connsiteX495" fmla="*/ 3492 w 10201"/>
              <a:gd name="connsiteY495" fmla="*/ 1868 h 10000"/>
              <a:gd name="connsiteX496" fmla="*/ 3492 w 10201"/>
              <a:gd name="connsiteY496" fmla="*/ 1849 h 10000"/>
              <a:gd name="connsiteX497" fmla="*/ 3419 w 10201"/>
              <a:gd name="connsiteY497" fmla="*/ 1736 h 10000"/>
              <a:gd name="connsiteX498" fmla="*/ 3429 w 10201"/>
              <a:gd name="connsiteY498" fmla="*/ 1661 h 10000"/>
              <a:gd name="connsiteX499" fmla="*/ 3274 w 10201"/>
              <a:gd name="connsiteY499" fmla="*/ 1587 h 10000"/>
              <a:gd name="connsiteX500" fmla="*/ 3274 w 10201"/>
              <a:gd name="connsiteY500" fmla="*/ 1511 h 10000"/>
              <a:gd name="connsiteX501" fmla="*/ 3241 w 10201"/>
              <a:gd name="connsiteY501" fmla="*/ 1473 h 10000"/>
              <a:gd name="connsiteX502" fmla="*/ 3210 w 10201"/>
              <a:gd name="connsiteY502" fmla="*/ 1511 h 10000"/>
              <a:gd name="connsiteX503" fmla="*/ 3200 w 10201"/>
              <a:gd name="connsiteY503" fmla="*/ 1436 h 10000"/>
              <a:gd name="connsiteX504" fmla="*/ 3085 w 10201"/>
              <a:gd name="connsiteY504" fmla="*/ 1492 h 10000"/>
              <a:gd name="connsiteX505" fmla="*/ 2971 w 10201"/>
              <a:gd name="connsiteY505" fmla="*/ 1417 h 10000"/>
              <a:gd name="connsiteX506" fmla="*/ 2940 w 10201"/>
              <a:gd name="connsiteY506" fmla="*/ 1473 h 10000"/>
              <a:gd name="connsiteX507" fmla="*/ 2909 w 10201"/>
              <a:gd name="connsiteY507" fmla="*/ 1398 h 10000"/>
              <a:gd name="connsiteX508" fmla="*/ 2815 w 10201"/>
              <a:gd name="connsiteY508" fmla="*/ 1436 h 10000"/>
              <a:gd name="connsiteX509" fmla="*/ 2815 w 10201"/>
              <a:gd name="connsiteY509" fmla="*/ 1379 h 10000"/>
              <a:gd name="connsiteX510" fmla="*/ 2742 w 10201"/>
              <a:gd name="connsiteY510" fmla="*/ 1286 h 10000"/>
              <a:gd name="connsiteX511" fmla="*/ 3013 w 10201"/>
              <a:gd name="connsiteY511" fmla="*/ 1060 h 10000"/>
              <a:gd name="connsiteX512" fmla="*/ 3106 w 10201"/>
              <a:gd name="connsiteY512" fmla="*/ 1117 h 10000"/>
              <a:gd name="connsiteX513" fmla="*/ 3241 w 10201"/>
              <a:gd name="connsiteY513" fmla="*/ 1060 h 10000"/>
              <a:gd name="connsiteX514" fmla="*/ 3241 w 10201"/>
              <a:gd name="connsiteY514" fmla="*/ 1117 h 10000"/>
              <a:gd name="connsiteX515" fmla="*/ 3513 w 10201"/>
              <a:gd name="connsiteY515" fmla="*/ 1117 h 10000"/>
              <a:gd name="connsiteX516" fmla="*/ 3513 w 10201"/>
              <a:gd name="connsiteY516" fmla="*/ 1042 h 10000"/>
              <a:gd name="connsiteX517" fmla="*/ 3658 w 10201"/>
              <a:gd name="connsiteY517" fmla="*/ 966 h 10000"/>
              <a:gd name="connsiteX518" fmla="*/ 3700 w 10201"/>
              <a:gd name="connsiteY518" fmla="*/ 873 h 10000"/>
              <a:gd name="connsiteX519" fmla="*/ 3929 w 10201"/>
              <a:gd name="connsiteY519" fmla="*/ 834 h 10000"/>
              <a:gd name="connsiteX520" fmla="*/ 3940 w 10201"/>
              <a:gd name="connsiteY520" fmla="*/ 779 h 10000"/>
              <a:gd name="connsiteX521" fmla="*/ 3971 w 10201"/>
              <a:gd name="connsiteY521" fmla="*/ 779 h 10000"/>
              <a:gd name="connsiteX522" fmla="*/ 4002 w 10201"/>
              <a:gd name="connsiteY522" fmla="*/ 834 h 10000"/>
              <a:gd name="connsiteX523" fmla="*/ 4065 w 10201"/>
              <a:gd name="connsiteY523" fmla="*/ 797 h 10000"/>
              <a:gd name="connsiteX524" fmla="*/ 4127 w 10201"/>
              <a:gd name="connsiteY524" fmla="*/ 834 h 10000"/>
              <a:gd name="connsiteX525" fmla="*/ 4772 w 10201"/>
              <a:gd name="connsiteY525" fmla="*/ 722 h 10000"/>
              <a:gd name="connsiteX526" fmla="*/ 4783 w 10201"/>
              <a:gd name="connsiteY526" fmla="*/ 779 h 10000"/>
              <a:gd name="connsiteX527" fmla="*/ 4908 w 10201"/>
              <a:gd name="connsiteY527" fmla="*/ 779 h 10000"/>
              <a:gd name="connsiteX528" fmla="*/ 4908 w 10201"/>
              <a:gd name="connsiteY528" fmla="*/ 722 h 10000"/>
              <a:gd name="connsiteX529" fmla="*/ 4992 w 10201"/>
              <a:gd name="connsiteY529" fmla="*/ 779 h 10000"/>
              <a:gd name="connsiteX530" fmla="*/ 5096 w 10201"/>
              <a:gd name="connsiteY530" fmla="*/ 741 h 10000"/>
              <a:gd name="connsiteX531" fmla="*/ 5158 w 10201"/>
              <a:gd name="connsiteY531" fmla="*/ 779 h 10000"/>
              <a:gd name="connsiteX532" fmla="*/ 5200 w 10201"/>
              <a:gd name="connsiteY532" fmla="*/ 704 h 10000"/>
              <a:gd name="connsiteX533" fmla="*/ 5283 w 10201"/>
              <a:gd name="connsiteY533" fmla="*/ 684 h 10000"/>
              <a:gd name="connsiteX534" fmla="*/ 5283 w 10201"/>
              <a:gd name="connsiteY534" fmla="*/ 741 h 10000"/>
              <a:gd name="connsiteX535" fmla="*/ 5492 w 10201"/>
              <a:gd name="connsiteY535" fmla="*/ 704 h 10000"/>
              <a:gd name="connsiteX536" fmla="*/ 5679 w 10201"/>
              <a:gd name="connsiteY536" fmla="*/ 779 h 10000"/>
              <a:gd name="connsiteX537" fmla="*/ 5824 w 10201"/>
              <a:gd name="connsiteY537" fmla="*/ 759 h 10000"/>
              <a:gd name="connsiteX538" fmla="*/ 6148 w 10201"/>
              <a:gd name="connsiteY538" fmla="*/ 684 h 10000"/>
              <a:gd name="connsiteX539" fmla="*/ 6345 w 10201"/>
              <a:gd name="connsiteY539" fmla="*/ 609 h 10000"/>
              <a:gd name="connsiteX540" fmla="*/ 6522 w 10201"/>
              <a:gd name="connsiteY540" fmla="*/ 647 h 10000"/>
              <a:gd name="connsiteX541" fmla="*/ 6574 w 10201"/>
              <a:gd name="connsiteY541" fmla="*/ 553 h 10000"/>
              <a:gd name="connsiteX542" fmla="*/ 6668 w 10201"/>
              <a:gd name="connsiteY542" fmla="*/ 572 h 10000"/>
              <a:gd name="connsiteX543" fmla="*/ 6741 w 10201"/>
              <a:gd name="connsiteY543" fmla="*/ 496 h 10000"/>
              <a:gd name="connsiteX544" fmla="*/ 6814 w 10201"/>
              <a:gd name="connsiteY544" fmla="*/ 553 h 10000"/>
              <a:gd name="connsiteX545" fmla="*/ 7105 w 10201"/>
              <a:gd name="connsiteY545" fmla="*/ 572 h 10000"/>
              <a:gd name="connsiteX546" fmla="*/ 7251 w 10201"/>
              <a:gd name="connsiteY546" fmla="*/ 572 h 10000"/>
              <a:gd name="connsiteX547" fmla="*/ 7262 w 10201"/>
              <a:gd name="connsiteY547" fmla="*/ 628 h 10000"/>
              <a:gd name="connsiteX548" fmla="*/ 7459 w 10201"/>
              <a:gd name="connsiteY548" fmla="*/ 590 h 10000"/>
              <a:gd name="connsiteX549" fmla="*/ 7470 w 10201"/>
              <a:gd name="connsiteY549" fmla="*/ 515 h 10000"/>
              <a:gd name="connsiteX550" fmla="*/ 7387 w 10201"/>
              <a:gd name="connsiteY550" fmla="*/ 496 h 10000"/>
              <a:gd name="connsiteX551" fmla="*/ 7428 w 10201"/>
              <a:gd name="connsiteY551" fmla="*/ 403 h 10000"/>
              <a:gd name="connsiteX552" fmla="*/ 7501 w 10201"/>
              <a:gd name="connsiteY552" fmla="*/ 346 h 10000"/>
              <a:gd name="connsiteX553" fmla="*/ 7470 w 10201"/>
              <a:gd name="connsiteY553" fmla="*/ 309 h 10000"/>
              <a:gd name="connsiteX554" fmla="*/ 7407 w 10201"/>
              <a:gd name="connsiteY554" fmla="*/ 346 h 10000"/>
              <a:gd name="connsiteX555" fmla="*/ 7376 w 10201"/>
              <a:gd name="connsiteY555" fmla="*/ 309 h 10000"/>
              <a:gd name="connsiteX556" fmla="*/ 7210 w 10201"/>
              <a:gd name="connsiteY556" fmla="*/ 365 h 10000"/>
              <a:gd name="connsiteX557" fmla="*/ 7210 w 10201"/>
              <a:gd name="connsiteY557" fmla="*/ 309 h 10000"/>
              <a:gd name="connsiteX558" fmla="*/ 7199 w 10201"/>
              <a:gd name="connsiteY558" fmla="*/ 309 h 10000"/>
              <a:gd name="connsiteX559" fmla="*/ 6543 w 10201"/>
              <a:gd name="connsiteY559" fmla="*/ 328 h 10000"/>
              <a:gd name="connsiteX560" fmla="*/ 6532 w 10201"/>
              <a:gd name="connsiteY560" fmla="*/ 271 h 10000"/>
              <a:gd name="connsiteX561" fmla="*/ 6637 w 10201"/>
              <a:gd name="connsiteY561" fmla="*/ 196 h 10000"/>
              <a:gd name="connsiteX562" fmla="*/ 6980 w 10201"/>
              <a:gd name="connsiteY562" fmla="*/ 159 h 10000"/>
              <a:gd name="connsiteX563" fmla="*/ 7480 w 10201"/>
              <a:gd name="connsiteY563" fmla="*/ 120 h 10000"/>
              <a:gd name="connsiteX564" fmla="*/ 7698 w 10201"/>
              <a:gd name="connsiteY564" fmla="*/ 8 h 10000"/>
              <a:gd name="connsiteX565" fmla="*/ 7949 w 10201"/>
              <a:gd name="connsiteY565" fmla="*/ 140 h 10000"/>
              <a:gd name="connsiteX566" fmla="*/ 8011 w 10201"/>
              <a:gd name="connsiteY566" fmla="*/ 46 h 10000"/>
              <a:gd name="connsiteX567" fmla="*/ 8136 w 10201"/>
              <a:gd name="connsiteY567" fmla="*/ 27 h 10000"/>
              <a:gd name="connsiteX568" fmla="*/ 8240 w 10201"/>
              <a:gd name="connsiteY568" fmla="*/ 140 h 10000"/>
              <a:gd name="connsiteX569" fmla="*/ 8262 w 10201"/>
              <a:gd name="connsiteY569" fmla="*/ 102 h 10000"/>
              <a:gd name="connsiteX570" fmla="*/ 8293 w 10201"/>
              <a:gd name="connsiteY570" fmla="*/ 252 h 10000"/>
              <a:gd name="connsiteX571" fmla="*/ 8262 w 10201"/>
              <a:gd name="connsiteY571" fmla="*/ 328 h 10000"/>
              <a:gd name="connsiteX572" fmla="*/ 8262 w 10201"/>
              <a:gd name="connsiteY572" fmla="*/ 421 h 10000"/>
              <a:gd name="connsiteX0" fmla="*/ 8262 w 10201"/>
              <a:gd name="connsiteY0" fmla="*/ 421 h 10000"/>
              <a:gd name="connsiteX1" fmla="*/ 8324 w 10201"/>
              <a:gd name="connsiteY1" fmla="*/ 440 h 10000"/>
              <a:gd name="connsiteX2" fmla="*/ 8335 w 10201"/>
              <a:gd name="connsiteY2" fmla="*/ 515 h 10000"/>
              <a:gd name="connsiteX3" fmla="*/ 8303 w 10201"/>
              <a:gd name="connsiteY3" fmla="*/ 590 h 10000"/>
              <a:gd name="connsiteX4" fmla="*/ 8345 w 10201"/>
              <a:gd name="connsiteY4" fmla="*/ 590 h 10000"/>
              <a:gd name="connsiteX5" fmla="*/ 8355 w 10201"/>
              <a:gd name="connsiteY5" fmla="*/ 647 h 10000"/>
              <a:gd name="connsiteX6" fmla="*/ 8303 w 10201"/>
              <a:gd name="connsiteY6" fmla="*/ 704 h 10000"/>
              <a:gd name="connsiteX7" fmla="*/ 8230 w 10201"/>
              <a:gd name="connsiteY7" fmla="*/ 928 h 10000"/>
              <a:gd name="connsiteX8" fmla="*/ 8324 w 10201"/>
              <a:gd name="connsiteY8" fmla="*/ 1003 h 10000"/>
              <a:gd name="connsiteX9" fmla="*/ 8345 w 10201"/>
              <a:gd name="connsiteY9" fmla="*/ 873 h 10000"/>
              <a:gd name="connsiteX10" fmla="*/ 8355 w 10201"/>
              <a:gd name="connsiteY10" fmla="*/ 873 h 10000"/>
              <a:gd name="connsiteX11" fmla="*/ 8355 w 10201"/>
              <a:gd name="connsiteY11" fmla="*/ 891 h 10000"/>
              <a:gd name="connsiteX12" fmla="*/ 8376 w 10201"/>
              <a:gd name="connsiteY12" fmla="*/ 1210 h 10000"/>
              <a:gd name="connsiteX13" fmla="*/ 8355 w 10201"/>
              <a:gd name="connsiteY13" fmla="*/ 1210 h 10000"/>
              <a:gd name="connsiteX14" fmla="*/ 8324 w 10201"/>
              <a:gd name="connsiteY14" fmla="*/ 1229 h 10000"/>
              <a:gd name="connsiteX15" fmla="*/ 8324 w 10201"/>
              <a:gd name="connsiteY15" fmla="*/ 1286 h 10000"/>
              <a:gd name="connsiteX16" fmla="*/ 8084 w 10201"/>
              <a:gd name="connsiteY16" fmla="*/ 1605 h 10000"/>
              <a:gd name="connsiteX17" fmla="*/ 8126 w 10201"/>
              <a:gd name="connsiteY17" fmla="*/ 1605 h 10000"/>
              <a:gd name="connsiteX18" fmla="*/ 8293 w 10201"/>
              <a:gd name="connsiteY18" fmla="*/ 1587 h 10000"/>
              <a:gd name="connsiteX19" fmla="*/ 8293 w 10201"/>
              <a:gd name="connsiteY19" fmla="*/ 1680 h 10000"/>
              <a:gd name="connsiteX20" fmla="*/ 8366 w 10201"/>
              <a:gd name="connsiteY20" fmla="*/ 1774 h 10000"/>
              <a:gd name="connsiteX21" fmla="*/ 8584 w 10201"/>
              <a:gd name="connsiteY21" fmla="*/ 1680 h 10000"/>
              <a:gd name="connsiteX22" fmla="*/ 8636 w 10201"/>
              <a:gd name="connsiteY22" fmla="*/ 1567 h 10000"/>
              <a:gd name="connsiteX23" fmla="*/ 8698 w 10201"/>
              <a:gd name="connsiteY23" fmla="*/ 1587 h 10000"/>
              <a:gd name="connsiteX24" fmla="*/ 8709 w 10201"/>
              <a:gd name="connsiteY24" fmla="*/ 1530 h 10000"/>
              <a:gd name="connsiteX25" fmla="*/ 8855 w 10201"/>
              <a:gd name="connsiteY25" fmla="*/ 1605 h 10000"/>
              <a:gd name="connsiteX26" fmla="*/ 8802 w 10201"/>
              <a:gd name="connsiteY26" fmla="*/ 1980 h 10000"/>
              <a:gd name="connsiteX27" fmla="*/ 8740 w 10201"/>
              <a:gd name="connsiteY27" fmla="*/ 2075 h 10000"/>
              <a:gd name="connsiteX28" fmla="*/ 8740 w 10201"/>
              <a:gd name="connsiteY28" fmla="*/ 2131 h 10000"/>
              <a:gd name="connsiteX29" fmla="*/ 9032 w 10201"/>
              <a:gd name="connsiteY29" fmla="*/ 2206 h 10000"/>
              <a:gd name="connsiteX30" fmla="*/ 9011 w 10201"/>
              <a:gd name="connsiteY30" fmla="*/ 2769 h 10000"/>
              <a:gd name="connsiteX31" fmla="*/ 9011 w 10201"/>
              <a:gd name="connsiteY31" fmla="*/ 2938 h 10000"/>
              <a:gd name="connsiteX32" fmla="*/ 8980 w 10201"/>
              <a:gd name="connsiteY32" fmla="*/ 2957 h 10000"/>
              <a:gd name="connsiteX33" fmla="*/ 8990 w 10201"/>
              <a:gd name="connsiteY33" fmla="*/ 2995 h 10000"/>
              <a:gd name="connsiteX34" fmla="*/ 8970 w 10201"/>
              <a:gd name="connsiteY34" fmla="*/ 3032 h 10000"/>
              <a:gd name="connsiteX35" fmla="*/ 9157 w 10201"/>
              <a:gd name="connsiteY35" fmla="*/ 3014 h 10000"/>
              <a:gd name="connsiteX36" fmla="*/ 9250 w 10201"/>
              <a:gd name="connsiteY36" fmla="*/ 3164 h 10000"/>
              <a:gd name="connsiteX37" fmla="*/ 9386 w 10201"/>
              <a:gd name="connsiteY37" fmla="*/ 3145 h 10000"/>
              <a:gd name="connsiteX38" fmla="*/ 9386 w 10201"/>
              <a:gd name="connsiteY38" fmla="*/ 3164 h 10000"/>
              <a:gd name="connsiteX39" fmla="*/ 9397 w 10201"/>
              <a:gd name="connsiteY39" fmla="*/ 3164 h 10000"/>
              <a:gd name="connsiteX40" fmla="*/ 9407 w 10201"/>
              <a:gd name="connsiteY40" fmla="*/ 3314 h 10000"/>
              <a:gd name="connsiteX41" fmla="*/ 9438 w 10201"/>
              <a:gd name="connsiteY41" fmla="*/ 3296 h 10000"/>
              <a:gd name="connsiteX42" fmla="*/ 9490 w 10201"/>
              <a:gd name="connsiteY42" fmla="*/ 3070 h 10000"/>
              <a:gd name="connsiteX43" fmla="*/ 9542 w 10201"/>
              <a:gd name="connsiteY43" fmla="*/ 3126 h 10000"/>
              <a:gd name="connsiteX44" fmla="*/ 9563 w 10201"/>
              <a:gd name="connsiteY44" fmla="*/ 3052 h 10000"/>
              <a:gd name="connsiteX45" fmla="*/ 9594 w 10201"/>
              <a:gd name="connsiteY45" fmla="*/ 3052 h 10000"/>
              <a:gd name="connsiteX46" fmla="*/ 9625 w 10201"/>
              <a:gd name="connsiteY46" fmla="*/ 3126 h 10000"/>
              <a:gd name="connsiteX47" fmla="*/ 9615 w 10201"/>
              <a:gd name="connsiteY47" fmla="*/ 3239 h 10000"/>
              <a:gd name="connsiteX48" fmla="*/ 9688 w 10201"/>
              <a:gd name="connsiteY48" fmla="*/ 3314 h 10000"/>
              <a:gd name="connsiteX49" fmla="*/ 9688 w 10201"/>
              <a:gd name="connsiteY49" fmla="*/ 3427 h 10000"/>
              <a:gd name="connsiteX50" fmla="*/ 9729 w 10201"/>
              <a:gd name="connsiteY50" fmla="*/ 3483 h 10000"/>
              <a:gd name="connsiteX51" fmla="*/ 9698 w 10201"/>
              <a:gd name="connsiteY51" fmla="*/ 3596 h 10000"/>
              <a:gd name="connsiteX52" fmla="*/ 9709 w 10201"/>
              <a:gd name="connsiteY52" fmla="*/ 3596 h 10000"/>
              <a:gd name="connsiteX53" fmla="*/ 9740 w 10201"/>
              <a:gd name="connsiteY53" fmla="*/ 3577 h 10000"/>
              <a:gd name="connsiteX54" fmla="*/ 9740 w 10201"/>
              <a:gd name="connsiteY54" fmla="*/ 3689 h 10000"/>
              <a:gd name="connsiteX55" fmla="*/ 9709 w 10201"/>
              <a:gd name="connsiteY55" fmla="*/ 3728 h 10000"/>
              <a:gd name="connsiteX56" fmla="*/ 9688 w 10201"/>
              <a:gd name="connsiteY56" fmla="*/ 3689 h 10000"/>
              <a:gd name="connsiteX57" fmla="*/ 9677 w 10201"/>
              <a:gd name="connsiteY57" fmla="*/ 3746 h 10000"/>
              <a:gd name="connsiteX58" fmla="*/ 9646 w 10201"/>
              <a:gd name="connsiteY58" fmla="*/ 3728 h 10000"/>
              <a:gd name="connsiteX59" fmla="*/ 9553 w 10201"/>
              <a:gd name="connsiteY59" fmla="*/ 3953 h 10000"/>
              <a:gd name="connsiteX60" fmla="*/ 9574 w 10201"/>
              <a:gd name="connsiteY60" fmla="*/ 4347 h 10000"/>
              <a:gd name="connsiteX61" fmla="*/ 9438 w 10201"/>
              <a:gd name="connsiteY61" fmla="*/ 4310 h 10000"/>
              <a:gd name="connsiteX62" fmla="*/ 9397 w 10201"/>
              <a:gd name="connsiteY62" fmla="*/ 4385 h 10000"/>
              <a:gd name="connsiteX63" fmla="*/ 9459 w 10201"/>
              <a:gd name="connsiteY63" fmla="*/ 4572 h 10000"/>
              <a:gd name="connsiteX64" fmla="*/ 9522 w 10201"/>
              <a:gd name="connsiteY64" fmla="*/ 4572 h 10000"/>
              <a:gd name="connsiteX65" fmla="*/ 9522 w 10201"/>
              <a:gd name="connsiteY65" fmla="*/ 4591 h 10000"/>
              <a:gd name="connsiteX66" fmla="*/ 9407 w 10201"/>
              <a:gd name="connsiteY66" fmla="*/ 4686 h 10000"/>
              <a:gd name="connsiteX67" fmla="*/ 9397 w 10201"/>
              <a:gd name="connsiteY67" fmla="*/ 4741 h 10000"/>
              <a:gd name="connsiteX68" fmla="*/ 9532 w 10201"/>
              <a:gd name="connsiteY68" fmla="*/ 4910 h 10000"/>
              <a:gd name="connsiteX69" fmla="*/ 9553 w 10201"/>
              <a:gd name="connsiteY69" fmla="*/ 5005 h 10000"/>
              <a:gd name="connsiteX70" fmla="*/ 9688 w 10201"/>
              <a:gd name="connsiteY70" fmla="*/ 5136 h 10000"/>
              <a:gd name="connsiteX71" fmla="*/ 9657 w 10201"/>
              <a:gd name="connsiteY71" fmla="*/ 5494 h 10000"/>
              <a:gd name="connsiteX72" fmla="*/ 9771 w 10201"/>
              <a:gd name="connsiteY72" fmla="*/ 5437 h 10000"/>
              <a:gd name="connsiteX73" fmla="*/ 9771 w 10201"/>
              <a:gd name="connsiteY73" fmla="*/ 5380 h 10000"/>
              <a:gd name="connsiteX74" fmla="*/ 9750 w 10201"/>
              <a:gd name="connsiteY74" fmla="*/ 5324 h 10000"/>
              <a:gd name="connsiteX75" fmla="*/ 9781 w 10201"/>
              <a:gd name="connsiteY75" fmla="*/ 5324 h 10000"/>
              <a:gd name="connsiteX76" fmla="*/ 9865 w 10201"/>
              <a:gd name="connsiteY76" fmla="*/ 5399 h 10000"/>
              <a:gd name="connsiteX77" fmla="*/ 9865 w 10201"/>
              <a:gd name="connsiteY77" fmla="*/ 5474 h 10000"/>
              <a:gd name="connsiteX78" fmla="*/ 10188 w 10201"/>
              <a:gd name="connsiteY78" fmla="*/ 5793 h 10000"/>
              <a:gd name="connsiteX79" fmla="*/ 10177 w 10201"/>
              <a:gd name="connsiteY79" fmla="*/ 6151 h 10000"/>
              <a:gd name="connsiteX80" fmla="*/ 10125 w 10201"/>
              <a:gd name="connsiteY80" fmla="*/ 6056 h 10000"/>
              <a:gd name="connsiteX81" fmla="*/ 9949 w 10201"/>
              <a:gd name="connsiteY81" fmla="*/ 6094 h 10000"/>
              <a:gd name="connsiteX82" fmla="*/ 9563 w 10201"/>
              <a:gd name="connsiteY82" fmla="*/ 6188 h 10000"/>
              <a:gd name="connsiteX83" fmla="*/ 9532 w 10201"/>
              <a:gd name="connsiteY83" fmla="*/ 6526 h 10000"/>
              <a:gd name="connsiteX84" fmla="*/ 9490 w 10201"/>
              <a:gd name="connsiteY84" fmla="*/ 6564 h 10000"/>
              <a:gd name="connsiteX85" fmla="*/ 9490 w 10201"/>
              <a:gd name="connsiteY85" fmla="*/ 6977 h 10000"/>
              <a:gd name="connsiteX86" fmla="*/ 9594 w 10201"/>
              <a:gd name="connsiteY86" fmla="*/ 7014 h 10000"/>
              <a:gd name="connsiteX87" fmla="*/ 9584 w 10201"/>
              <a:gd name="connsiteY87" fmla="*/ 7052 h 10000"/>
              <a:gd name="connsiteX88" fmla="*/ 9438 w 10201"/>
              <a:gd name="connsiteY88" fmla="*/ 7409 h 10000"/>
              <a:gd name="connsiteX89" fmla="*/ 9428 w 10201"/>
              <a:gd name="connsiteY89" fmla="*/ 7672 h 10000"/>
              <a:gd name="connsiteX90" fmla="*/ 9459 w 10201"/>
              <a:gd name="connsiteY90" fmla="*/ 7860 h 10000"/>
              <a:gd name="connsiteX91" fmla="*/ 9407 w 10201"/>
              <a:gd name="connsiteY91" fmla="*/ 7916 h 10000"/>
              <a:gd name="connsiteX92" fmla="*/ 9302 w 10201"/>
              <a:gd name="connsiteY92" fmla="*/ 7728 h 10000"/>
              <a:gd name="connsiteX93" fmla="*/ 9126 w 10201"/>
              <a:gd name="connsiteY93" fmla="*/ 7578 h 10000"/>
              <a:gd name="connsiteX94" fmla="*/ 9126 w 10201"/>
              <a:gd name="connsiteY94" fmla="*/ 7541 h 10000"/>
              <a:gd name="connsiteX95" fmla="*/ 9167 w 10201"/>
              <a:gd name="connsiteY95" fmla="*/ 7541 h 10000"/>
              <a:gd name="connsiteX96" fmla="*/ 9167 w 10201"/>
              <a:gd name="connsiteY96" fmla="*/ 7522 h 10000"/>
              <a:gd name="connsiteX97" fmla="*/ 9146 w 10201"/>
              <a:gd name="connsiteY97" fmla="*/ 7522 h 10000"/>
              <a:gd name="connsiteX98" fmla="*/ 9084 w 10201"/>
              <a:gd name="connsiteY98" fmla="*/ 7541 h 10000"/>
              <a:gd name="connsiteX99" fmla="*/ 9105 w 10201"/>
              <a:gd name="connsiteY99" fmla="*/ 7616 h 10000"/>
              <a:gd name="connsiteX100" fmla="*/ 9063 w 10201"/>
              <a:gd name="connsiteY100" fmla="*/ 7635 h 10000"/>
              <a:gd name="connsiteX101" fmla="*/ 9167 w 10201"/>
              <a:gd name="connsiteY101" fmla="*/ 7916 h 10000"/>
              <a:gd name="connsiteX102" fmla="*/ 9167 w 10201"/>
              <a:gd name="connsiteY102" fmla="*/ 8123 h 10000"/>
              <a:gd name="connsiteX103" fmla="*/ 9105 w 10201"/>
              <a:gd name="connsiteY103" fmla="*/ 8235 h 10000"/>
              <a:gd name="connsiteX104" fmla="*/ 8928 w 10201"/>
              <a:gd name="connsiteY104" fmla="*/ 8217 h 10000"/>
              <a:gd name="connsiteX105" fmla="*/ 8866 w 10201"/>
              <a:gd name="connsiteY105" fmla="*/ 8123 h 10000"/>
              <a:gd name="connsiteX106" fmla="*/ 8802 w 10201"/>
              <a:gd name="connsiteY106" fmla="*/ 8180 h 10000"/>
              <a:gd name="connsiteX107" fmla="*/ 8845 w 10201"/>
              <a:gd name="connsiteY107" fmla="*/ 8573 h 10000"/>
              <a:gd name="connsiteX108" fmla="*/ 8814 w 10201"/>
              <a:gd name="connsiteY108" fmla="*/ 8648 h 10000"/>
              <a:gd name="connsiteX109" fmla="*/ 8615 w 10201"/>
              <a:gd name="connsiteY109" fmla="*/ 8668 h 10000"/>
              <a:gd name="connsiteX110" fmla="*/ 8470 w 10201"/>
              <a:gd name="connsiteY110" fmla="*/ 8235 h 10000"/>
              <a:gd name="connsiteX111" fmla="*/ 8459 w 10201"/>
              <a:gd name="connsiteY111" fmla="*/ 7991 h 10000"/>
              <a:gd name="connsiteX112" fmla="*/ 8418 w 10201"/>
              <a:gd name="connsiteY112" fmla="*/ 7991 h 10000"/>
              <a:gd name="connsiteX113" fmla="*/ 8240 w 10201"/>
              <a:gd name="connsiteY113" fmla="*/ 7991 h 10000"/>
              <a:gd name="connsiteX114" fmla="*/ 8136 w 10201"/>
              <a:gd name="connsiteY114" fmla="*/ 7766 h 10000"/>
              <a:gd name="connsiteX115" fmla="*/ 8042 w 10201"/>
              <a:gd name="connsiteY115" fmla="*/ 7710 h 10000"/>
              <a:gd name="connsiteX116" fmla="*/ 7980 w 10201"/>
              <a:gd name="connsiteY116" fmla="*/ 7785 h 10000"/>
              <a:gd name="connsiteX117" fmla="*/ 7990 w 10201"/>
              <a:gd name="connsiteY117" fmla="*/ 8104 h 10000"/>
              <a:gd name="connsiteX118" fmla="*/ 7949 w 10201"/>
              <a:gd name="connsiteY118" fmla="*/ 8404 h 10000"/>
              <a:gd name="connsiteX119" fmla="*/ 7887 w 10201"/>
              <a:gd name="connsiteY119" fmla="*/ 8424 h 10000"/>
              <a:gd name="connsiteX120" fmla="*/ 7845 w 10201"/>
              <a:gd name="connsiteY120" fmla="*/ 8536 h 10000"/>
              <a:gd name="connsiteX121" fmla="*/ 7835 w 10201"/>
              <a:gd name="connsiteY121" fmla="*/ 8536 h 10000"/>
              <a:gd name="connsiteX122" fmla="*/ 7835 w 10201"/>
              <a:gd name="connsiteY122" fmla="*/ 8479 h 10000"/>
              <a:gd name="connsiteX123" fmla="*/ 7855 w 10201"/>
              <a:gd name="connsiteY123" fmla="*/ 8424 h 10000"/>
              <a:gd name="connsiteX124" fmla="*/ 7678 w 10201"/>
              <a:gd name="connsiteY124" fmla="*/ 8180 h 10000"/>
              <a:gd name="connsiteX125" fmla="*/ 7563 w 10201"/>
              <a:gd name="connsiteY125" fmla="*/ 8085 h 10000"/>
              <a:gd name="connsiteX126" fmla="*/ 7501 w 10201"/>
              <a:gd name="connsiteY126" fmla="*/ 8142 h 10000"/>
              <a:gd name="connsiteX127" fmla="*/ 7470 w 10201"/>
              <a:gd name="connsiteY127" fmla="*/ 8085 h 10000"/>
              <a:gd name="connsiteX128" fmla="*/ 7439 w 10201"/>
              <a:gd name="connsiteY128" fmla="*/ 8217 h 10000"/>
              <a:gd name="connsiteX129" fmla="*/ 7574 w 10201"/>
              <a:gd name="connsiteY129" fmla="*/ 8593 h 10000"/>
              <a:gd name="connsiteX130" fmla="*/ 7418 w 10201"/>
              <a:gd name="connsiteY130" fmla="*/ 8780 h 10000"/>
              <a:gd name="connsiteX131" fmla="*/ 7251 w 10201"/>
              <a:gd name="connsiteY131" fmla="*/ 8705 h 10000"/>
              <a:gd name="connsiteX132" fmla="*/ 7189 w 10201"/>
              <a:gd name="connsiteY132" fmla="*/ 8856 h 10000"/>
              <a:gd name="connsiteX133" fmla="*/ 7115 w 10201"/>
              <a:gd name="connsiteY133" fmla="*/ 8912 h 10000"/>
              <a:gd name="connsiteX134" fmla="*/ 7115 w 10201"/>
              <a:gd name="connsiteY134" fmla="*/ 8837 h 10000"/>
              <a:gd name="connsiteX135" fmla="*/ 6991 w 10201"/>
              <a:gd name="connsiteY135" fmla="*/ 8799 h 10000"/>
              <a:gd name="connsiteX136" fmla="*/ 6907 w 10201"/>
              <a:gd name="connsiteY136" fmla="*/ 8893 h 10000"/>
              <a:gd name="connsiteX137" fmla="*/ 6814 w 10201"/>
              <a:gd name="connsiteY137" fmla="*/ 8912 h 10000"/>
              <a:gd name="connsiteX138" fmla="*/ 6814 w 10201"/>
              <a:gd name="connsiteY138" fmla="*/ 8968 h 10000"/>
              <a:gd name="connsiteX139" fmla="*/ 6751 w 10201"/>
              <a:gd name="connsiteY139" fmla="*/ 8987 h 10000"/>
              <a:gd name="connsiteX140" fmla="*/ 6772 w 10201"/>
              <a:gd name="connsiteY140" fmla="*/ 9024 h 10000"/>
              <a:gd name="connsiteX141" fmla="*/ 6939 w 10201"/>
              <a:gd name="connsiteY141" fmla="*/ 9006 h 10000"/>
              <a:gd name="connsiteX142" fmla="*/ 6939 w 10201"/>
              <a:gd name="connsiteY142" fmla="*/ 8987 h 10000"/>
              <a:gd name="connsiteX143" fmla="*/ 6918 w 10201"/>
              <a:gd name="connsiteY143" fmla="*/ 8949 h 10000"/>
              <a:gd name="connsiteX144" fmla="*/ 6939 w 10201"/>
              <a:gd name="connsiteY144" fmla="*/ 8949 h 10000"/>
              <a:gd name="connsiteX145" fmla="*/ 6991 w 10201"/>
              <a:gd name="connsiteY145" fmla="*/ 8931 h 10000"/>
              <a:gd name="connsiteX146" fmla="*/ 7032 w 10201"/>
              <a:gd name="connsiteY146" fmla="*/ 9062 h 10000"/>
              <a:gd name="connsiteX147" fmla="*/ 7303 w 10201"/>
              <a:gd name="connsiteY147" fmla="*/ 9137 h 10000"/>
              <a:gd name="connsiteX148" fmla="*/ 7303 w 10201"/>
              <a:gd name="connsiteY148" fmla="*/ 9193 h 10000"/>
              <a:gd name="connsiteX149" fmla="*/ 7220 w 10201"/>
              <a:gd name="connsiteY149" fmla="*/ 9588 h 10000"/>
              <a:gd name="connsiteX150" fmla="*/ 7199 w 10201"/>
              <a:gd name="connsiteY150" fmla="*/ 9588 h 10000"/>
              <a:gd name="connsiteX151" fmla="*/ 7179 w 10201"/>
              <a:gd name="connsiteY151" fmla="*/ 9531 h 10000"/>
              <a:gd name="connsiteX152" fmla="*/ 6949 w 10201"/>
              <a:gd name="connsiteY152" fmla="*/ 9494 h 10000"/>
              <a:gd name="connsiteX153" fmla="*/ 6876 w 10201"/>
              <a:gd name="connsiteY153" fmla="*/ 9494 h 10000"/>
              <a:gd name="connsiteX154" fmla="*/ 6793 w 10201"/>
              <a:gd name="connsiteY154" fmla="*/ 9401 h 10000"/>
              <a:gd name="connsiteX155" fmla="*/ 6751 w 10201"/>
              <a:gd name="connsiteY155" fmla="*/ 9438 h 10000"/>
              <a:gd name="connsiteX156" fmla="*/ 6637 w 10201"/>
              <a:gd name="connsiteY156" fmla="*/ 9287 h 10000"/>
              <a:gd name="connsiteX157" fmla="*/ 6627 w 10201"/>
              <a:gd name="connsiteY157" fmla="*/ 9287 h 10000"/>
              <a:gd name="connsiteX158" fmla="*/ 6584 w 10201"/>
              <a:gd name="connsiteY158" fmla="*/ 9287 h 10000"/>
              <a:gd name="connsiteX159" fmla="*/ 6480 w 10201"/>
              <a:gd name="connsiteY159" fmla="*/ 9175 h 10000"/>
              <a:gd name="connsiteX160" fmla="*/ 6449 w 10201"/>
              <a:gd name="connsiteY160" fmla="*/ 9344 h 10000"/>
              <a:gd name="connsiteX161" fmla="*/ 6355 w 10201"/>
              <a:gd name="connsiteY161" fmla="*/ 9513 h 10000"/>
              <a:gd name="connsiteX162" fmla="*/ 6262 w 10201"/>
              <a:gd name="connsiteY162" fmla="*/ 9550 h 10000"/>
              <a:gd name="connsiteX163" fmla="*/ 6262 w 10201"/>
              <a:gd name="connsiteY163" fmla="*/ 9607 h 10000"/>
              <a:gd name="connsiteX164" fmla="*/ 6189 w 10201"/>
              <a:gd name="connsiteY164" fmla="*/ 9738 h 10000"/>
              <a:gd name="connsiteX165" fmla="*/ 6106 w 10201"/>
              <a:gd name="connsiteY165" fmla="*/ 9794 h 10000"/>
              <a:gd name="connsiteX166" fmla="*/ 6001 w 10201"/>
              <a:gd name="connsiteY166" fmla="*/ 9945 h 10000"/>
              <a:gd name="connsiteX167" fmla="*/ 5345 w 10201"/>
              <a:gd name="connsiteY167" fmla="*/ 9794 h 10000"/>
              <a:gd name="connsiteX168" fmla="*/ 5220 w 10201"/>
              <a:gd name="connsiteY168" fmla="*/ 9794 h 10000"/>
              <a:gd name="connsiteX169" fmla="*/ 4992 w 10201"/>
              <a:gd name="connsiteY169" fmla="*/ 9645 h 10000"/>
              <a:gd name="connsiteX170" fmla="*/ 4929 w 10201"/>
              <a:gd name="connsiteY170" fmla="*/ 9513 h 10000"/>
              <a:gd name="connsiteX171" fmla="*/ 4929 w 10201"/>
              <a:gd name="connsiteY171" fmla="*/ 9401 h 10000"/>
              <a:gd name="connsiteX172" fmla="*/ 4866 w 10201"/>
              <a:gd name="connsiteY172" fmla="*/ 9344 h 10000"/>
              <a:gd name="connsiteX173" fmla="*/ 5168 w 10201"/>
              <a:gd name="connsiteY173" fmla="*/ 9212 h 10000"/>
              <a:gd name="connsiteX174" fmla="*/ 5387 w 10201"/>
              <a:gd name="connsiteY174" fmla="*/ 9232 h 10000"/>
              <a:gd name="connsiteX175" fmla="*/ 5741 w 10201"/>
              <a:gd name="connsiteY175" fmla="*/ 9193 h 10000"/>
              <a:gd name="connsiteX176" fmla="*/ 5783 w 10201"/>
              <a:gd name="connsiteY176" fmla="*/ 9100 h 10000"/>
              <a:gd name="connsiteX177" fmla="*/ 5731 w 10201"/>
              <a:gd name="connsiteY177" fmla="*/ 8987 h 10000"/>
              <a:gd name="connsiteX178" fmla="*/ 5533 w 10201"/>
              <a:gd name="connsiteY178" fmla="*/ 8931 h 10000"/>
              <a:gd name="connsiteX179" fmla="*/ 5210 w 10201"/>
              <a:gd name="connsiteY179" fmla="*/ 8743 h 10000"/>
              <a:gd name="connsiteX180" fmla="*/ 4961 w 10201"/>
              <a:gd name="connsiteY180" fmla="*/ 8593 h 10000"/>
              <a:gd name="connsiteX181" fmla="*/ 5085 w 10201"/>
              <a:gd name="connsiteY181" fmla="*/ 8479 h 10000"/>
              <a:gd name="connsiteX182" fmla="*/ 4741 w 10201"/>
              <a:gd name="connsiteY182" fmla="*/ 8273 h 10000"/>
              <a:gd name="connsiteX183" fmla="*/ 4554 w 10201"/>
              <a:gd name="connsiteY183" fmla="*/ 8085 h 10000"/>
              <a:gd name="connsiteX184" fmla="*/ 4356 w 10201"/>
              <a:gd name="connsiteY184" fmla="*/ 8029 h 10000"/>
              <a:gd name="connsiteX185" fmla="*/ 4085 w 10201"/>
              <a:gd name="connsiteY185" fmla="*/ 8011 h 10000"/>
              <a:gd name="connsiteX186" fmla="*/ 3919 w 10201"/>
              <a:gd name="connsiteY186" fmla="*/ 7841 h 10000"/>
              <a:gd name="connsiteX187" fmla="*/ 3741 w 10201"/>
              <a:gd name="connsiteY187" fmla="*/ 7804 h 10000"/>
              <a:gd name="connsiteX188" fmla="*/ 3669 w 10201"/>
              <a:gd name="connsiteY188" fmla="*/ 7596 h 10000"/>
              <a:gd name="connsiteX189" fmla="*/ 3492 w 10201"/>
              <a:gd name="connsiteY189" fmla="*/ 7635 h 10000"/>
              <a:gd name="connsiteX190" fmla="*/ 3440 w 10201"/>
              <a:gd name="connsiteY190" fmla="*/ 7672 h 10000"/>
              <a:gd name="connsiteX191" fmla="*/ 3367 w 10201"/>
              <a:gd name="connsiteY191" fmla="*/ 7672 h 10000"/>
              <a:gd name="connsiteX192" fmla="*/ 3367 w 10201"/>
              <a:gd name="connsiteY192" fmla="*/ 7635 h 10000"/>
              <a:gd name="connsiteX193" fmla="*/ 3398 w 10201"/>
              <a:gd name="connsiteY193" fmla="*/ 7541 h 10000"/>
              <a:gd name="connsiteX194" fmla="*/ 3241 w 10201"/>
              <a:gd name="connsiteY194" fmla="*/ 7503 h 10000"/>
              <a:gd name="connsiteX195" fmla="*/ 3189 w 10201"/>
              <a:gd name="connsiteY195" fmla="*/ 7409 h 10000"/>
              <a:gd name="connsiteX196" fmla="*/ 3085 w 10201"/>
              <a:gd name="connsiteY196" fmla="*/ 7466 h 10000"/>
              <a:gd name="connsiteX197" fmla="*/ 2846 w 10201"/>
              <a:gd name="connsiteY197" fmla="*/ 7447 h 10000"/>
              <a:gd name="connsiteX198" fmla="*/ 2722 w 10201"/>
              <a:gd name="connsiteY198" fmla="*/ 7484 h 10000"/>
              <a:gd name="connsiteX199" fmla="*/ 2669 w 10201"/>
              <a:gd name="connsiteY199" fmla="*/ 7596 h 10000"/>
              <a:gd name="connsiteX200" fmla="*/ 2471 w 10201"/>
              <a:gd name="connsiteY200" fmla="*/ 7635 h 10000"/>
              <a:gd name="connsiteX201" fmla="*/ 2419 w 10201"/>
              <a:gd name="connsiteY201" fmla="*/ 7710 h 10000"/>
              <a:gd name="connsiteX202" fmla="*/ 2137 w 10201"/>
              <a:gd name="connsiteY202" fmla="*/ 7691 h 10000"/>
              <a:gd name="connsiteX203" fmla="*/ 2023 w 10201"/>
              <a:gd name="connsiteY203" fmla="*/ 7559 h 10000"/>
              <a:gd name="connsiteX204" fmla="*/ 1867 w 10201"/>
              <a:gd name="connsiteY204" fmla="*/ 7522 h 10000"/>
              <a:gd name="connsiteX205" fmla="*/ 1919 w 10201"/>
              <a:gd name="connsiteY205" fmla="*/ 7503 h 10000"/>
              <a:gd name="connsiteX206" fmla="*/ 1919 w 10201"/>
              <a:gd name="connsiteY206" fmla="*/ 7484 h 10000"/>
              <a:gd name="connsiteX207" fmla="*/ 1867 w 10201"/>
              <a:gd name="connsiteY207" fmla="*/ 7484 h 10000"/>
              <a:gd name="connsiteX208" fmla="*/ 1753 w 10201"/>
              <a:gd name="connsiteY208" fmla="*/ 7503 h 10000"/>
              <a:gd name="connsiteX209" fmla="*/ 1544 w 10201"/>
              <a:gd name="connsiteY209" fmla="*/ 7427 h 10000"/>
              <a:gd name="connsiteX210" fmla="*/ 1544 w 10201"/>
              <a:gd name="connsiteY210" fmla="*/ 7484 h 10000"/>
              <a:gd name="connsiteX211" fmla="*/ 1492 w 10201"/>
              <a:gd name="connsiteY211" fmla="*/ 7466 h 10000"/>
              <a:gd name="connsiteX212" fmla="*/ 1492 w 10201"/>
              <a:gd name="connsiteY212" fmla="*/ 7409 h 10000"/>
              <a:gd name="connsiteX213" fmla="*/ 1398 w 10201"/>
              <a:gd name="connsiteY213" fmla="*/ 7466 h 10000"/>
              <a:gd name="connsiteX214" fmla="*/ 1378 w 10201"/>
              <a:gd name="connsiteY214" fmla="*/ 7409 h 10000"/>
              <a:gd name="connsiteX215" fmla="*/ 1013 w 10201"/>
              <a:gd name="connsiteY215" fmla="*/ 7427 h 10000"/>
              <a:gd name="connsiteX216" fmla="*/ 836 w 10201"/>
              <a:gd name="connsiteY216" fmla="*/ 7409 h 10000"/>
              <a:gd name="connsiteX217" fmla="*/ 795 w 10201"/>
              <a:gd name="connsiteY217" fmla="*/ 7334 h 10000"/>
              <a:gd name="connsiteX218" fmla="*/ 628 w 10201"/>
              <a:gd name="connsiteY218" fmla="*/ 7352 h 10000"/>
              <a:gd name="connsiteX219" fmla="*/ 597 w 10201"/>
              <a:gd name="connsiteY219" fmla="*/ 7297 h 10000"/>
              <a:gd name="connsiteX220" fmla="*/ 493 w 10201"/>
              <a:gd name="connsiteY220" fmla="*/ 7315 h 10000"/>
              <a:gd name="connsiteX221" fmla="*/ 471 w 10201"/>
              <a:gd name="connsiteY221" fmla="*/ 7240 h 10000"/>
              <a:gd name="connsiteX222" fmla="*/ 378 w 10201"/>
              <a:gd name="connsiteY222" fmla="*/ 7240 h 10000"/>
              <a:gd name="connsiteX223" fmla="*/ 243 w 10201"/>
              <a:gd name="connsiteY223" fmla="*/ 7165 h 10000"/>
              <a:gd name="connsiteX224" fmla="*/ 0 w 10201"/>
              <a:gd name="connsiteY224" fmla="*/ 7048 h 10000"/>
              <a:gd name="connsiteX225" fmla="*/ 357 w 10201"/>
              <a:gd name="connsiteY225" fmla="*/ 7052 h 10000"/>
              <a:gd name="connsiteX226" fmla="*/ 576 w 10201"/>
              <a:gd name="connsiteY226" fmla="*/ 7090 h 10000"/>
              <a:gd name="connsiteX227" fmla="*/ 940 w 10201"/>
              <a:gd name="connsiteY227" fmla="*/ 7165 h 10000"/>
              <a:gd name="connsiteX228" fmla="*/ 950 w 10201"/>
              <a:gd name="connsiteY228" fmla="*/ 7090 h 10000"/>
              <a:gd name="connsiteX229" fmla="*/ 888 w 10201"/>
              <a:gd name="connsiteY229" fmla="*/ 6996 h 10000"/>
              <a:gd name="connsiteX230" fmla="*/ 898 w 10201"/>
              <a:gd name="connsiteY230" fmla="*/ 6996 h 10000"/>
              <a:gd name="connsiteX231" fmla="*/ 898 w 10201"/>
              <a:gd name="connsiteY231" fmla="*/ 6977 h 10000"/>
              <a:gd name="connsiteX232" fmla="*/ 1002 w 10201"/>
              <a:gd name="connsiteY232" fmla="*/ 7014 h 10000"/>
              <a:gd name="connsiteX233" fmla="*/ 1002 w 10201"/>
              <a:gd name="connsiteY233" fmla="*/ 6939 h 10000"/>
              <a:gd name="connsiteX234" fmla="*/ 940 w 10201"/>
              <a:gd name="connsiteY234" fmla="*/ 6921 h 10000"/>
              <a:gd name="connsiteX235" fmla="*/ 940 w 10201"/>
              <a:gd name="connsiteY235" fmla="*/ 6845 h 10000"/>
              <a:gd name="connsiteX236" fmla="*/ 961 w 10201"/>
              <a:gd name="connsiteY236" fmla="*/ 6845 h 10000"/>
              <a:gd name="connsiteX237" fmla="*/ 1013 w 10201"/>
              <a:gd name="connsiteY237" fmla="*/ 6883 h 10000"/>
              <a:gd name="connsiteX238" fmla="*/ 1013 w 10201"/>
              <a:gd name="connsiteY238" fmla="*/ 6845 h 10000"/>
              <a:gd name="connsiteX239" fmla="*/ 1149 w 10201"/>
              <a:gd name="connsiteY239" fmla="*/ 6714 h 10000"/>
              <a:gd name="connsiteX240" fmla="*/ 1305 w 10201"/>
              <a:gd name="connsiteY240" fmla="*/ 6676 h 10000"/>
              <a:gd name="connsiteX241" fmla="*/ 1305 w 10201"/>
              <a:gd name="connsiteY241" fmla="*/ 6658 h 10000"/>
              <a:gd name="connsiteX242" fmla="*/ 1128 w 10201"/>
              <a:gd name="connsiteY242" fmla="*/ 6658 h 10000"/>
              <a:gd name="connsiteX243" fmla="*/ 1128 w 10201"/>
              <a:gd name="connsiteY243" fmla="*/ 6639 h 10000"/>
              <a:gd name="connsiteX244" fmla="*/ 1159 w 10201"/>
              <a:gd name="connsiteY244" fmla="*/ 6583 h 10000"/>
              <a:gd name="connsiteX245" fmla="*/ 1211 w 10201"/>
              <a:gd name="connsiteY245" fmla="*/ 6601 h 10000"/>
              <a:gd name="connsiteX246" fmla="*/ 1243 w 10201"/>
              <a:gd name="connsiteY246" fmla="*/ 6564 h 10000"/>
              <a:gd name="connsiteX247" fmla="*/ 1243 w 10201"/>
              <a:gd name="connsiteY247" fmla="*/ 6546 h 10000"/>
              <a:gd name="connsiteX248" fmla="*/ 1191 w 10201"/>
              <a:gd name="connsiteY248" fmla="*/ 6470 h 10000"/>
              <a:gd name="connsiteX249" fmla="*/ 1222 w 10201"/>
              <a:gd name="connsiteY249" fmla="*/ 6470 h 10000"/>
              <a:gd name="connsiteX250" fmla="*/ 1243 w 10201"/>
              <a:gd name="connsiteY250" fmla="*/ 6489 h 10000"/>
              <a:gd name="connsiteX251" fmla="*/ 1253 w 10201"/>
              <a:gd name="connsiteY251" fmla="*/ 6432 h 10000"/>
              <a:gd name="connsiteX252" fmla="*/ 1201 w 10201"/>
              <a:gd name="connsiteY252" fmla="*/ 6376 h 10000"/>
              <a:gd name="connsiteX253" fmla="*/ 1191 w 10201"/>
              <a:gd name="connsiteY253" fmla="*/ 6414 h 10000"/>
              <a:gd name="connsiteX254" fmla="*/ 1191 w 10201"/>
              <a:gd name="connsiteY254" fmla="*/ 6376 h 10000"/>
              <a:gd name="connsiteX255" fmla="*/ 1180 w 10201"/>
              <a:gd name="connsiteY255" fmla="*/ 6376 h 10000"/>
              <a:gd name="connsiteX256" fmla="*/ 1180 w 10201"/>
              <a:gd name="connsiteY256" fmla="*/ 6357 h 10000"/>
              <a:gd name="connsiteX257" fmla="*/ 1253 w 10201"/>
              <a:gd name="connsiteY257" fmla="*/ 6320 h 10000"/>
              <a:gd name="connsiteX258" fmla="*/ 1253 w 10201"/>
              <a:gd name="connsiteY258" fmla="*/ 6300 h 10000"/>
              <a:gd name="connsiteX259" fmla="*/ 1139 w 10201"/>
              <a:gd name="connsiteY259" fmla="*/ 6226 h 10000"/>
              <a:gd name="connsiteX260" fmla="*/ 1118 w 10201"/>
              <a:gd name="connsiteY260" fmla="*/ 6282 h 10000"/>
              <a:gd name="connsiteX261" fmla="*/ 1045 w 10201"/>
              <a:gd name="connsiteY261" fmla="*/ 6226 h 10000"/>
              <a:gd name="connsiteX262" fmla="*/ 1076 w 10201"/>
              <a:gd name="connsiteY262" fmla="*/ 6188 h 10000"/>
              <a:gd name="connsiteX263" fmla="*/ 1035 w 10201"/>
              <a:gd name="connsiteY263" fmla="*/ 6188 h 10000"/>
              <a:gd name="connsiteX264" fmla="*/ 909 w 10201"/>
              <a:gd name="connsiteY264" fmla="*/ 6245 h 10000"/>
              <a:gd name="connsiteX265" fmla="*/ 909 w 10201"/>
              <a:gd name="connsiteY265" fmla="*/ 6188 h 10000"/>
              <a:gd name="connsiteX266" fmla="*/ 961 w 10201"/>
              <a:gd name="connsiteY266" fmla="*/ 6038 h 10000"/>
              <a:gd name="connsiteX267" fmla="*/ 940 w 10201"/>
              <a:gd name="connsiteY267" fmla="*/ 6000 h 10000"/>
              <a:gd name="connsiteX268" fmla="*/ 961 w 10201"/>
              <a:gd name="connsiteY268" fmla="*/ 6000 h 10000"/>
              <a:gd name="connsiteX269" fmla="*/ 1055 w 10201"/>
              <a:gd name="connsiteY269" fmla="*/ 5962 h 10000"/>
              <a:gd name="connsiteX270" fmla="*/ 1087 w 10201"/>
              <a:gd name="connsiteY270" fmla="*/ 5907 h 10000"/>
              <a:gd name="connsiteX271" fmla="*/ 1066 w 10201"/>
              <a:gd name="connsiteY271" fmla="*/ 5850 h 10000"/>
              <a:gd name="connsiteX272" fmla="*/ 1139 w 10201"/>
              <a:gd name="connsiteY272" fmla="*/ 5831 h 10000"/>
              <a:gd name="connsiteX273" fmla="*/ 1139 w 10201"/>
              <a:gd name="connsiteY273" fmla="*/ 5907 h 10000"/>
              <a:gd name="connsiteX274" fmla="*/ 1263 w 10201"/>
              <a:gd name="connsiteY274" fmla="*/ 5907 h 10000"/>
              <a:gd name="connsiteX275" fmla="*/ 1388 w 10201"/>
              <a:gd name="connsiteY275" fmla="*/ 5681 h 10000"/>
              <a:gd name="connsiteX276" fmla="*/ 1586 w 10201"/>
              <a:gd name="connsiteY276" fmla="*/ 5738 h 10000"/>
              <a:gd name="connsiteX277" fmla="*/ 1586 w 10201"/>
              <a:gd name="connsiteY277" fmla="*/ 5756 h 10000"/>
              <a:gd name="connsiteX278" fmla="*/ 1575 w 10201"/>
              <a:gd name="connsiteY278" fmla="*/ 5812 h 10000"/>
              <a:gd name="connsiteX279" fmla="*/ 1554 w 10201"/>
              <a:gd name="connsiteY279" fmla="*/ 5850 h 10000"/>
              <a:gd name="connsiteX280" fmla="*/ 1440 w 10201"/>
              <a:gd name="connsiteY280" fmla="*/ 5887 h 10000"/>
              <a:gd name="connsiteX281" fmla="*/ 1430 w 10201"/>
              <a:gd name="connsiteY281" fmla="*/ 6038 h 10000"/>
              <a:gd name="connsiteX282" fmla="*/ 1450 w 10201"/>
              <a:gd name="connsiteY282" fmla="*/ 6056 h 10000"/>
              <a:gd name="connsiteX283" fmla="*/ 1680 w 10201"/>
              <a:gd name="connsiteY283" fmla="*/ 6263 h 10000"/>
              <a:gd name="connsiteX284" fmla="*/ 1711 w 10201"/>
              <a:gd name="connsiteY284" fmla="*/ 6263 h 10000"/>
              <a:gd name="connsiteX285" fmla="*/ 1784 w 10201"/>
              <a:gd name="connsiteY285" fmla="*/ 6790 h 10000"/>
              <a:gd name="connsiteX286" fmla="*/ 1982 w 10201"/>
              <a:gd name="connsiteY286" fmla="*/ 6583 h 10000"/>
              <a:gd name="connsiteX287" fmla="*/ 1982 w 10201"/>
              <a:gd name="connsiteY287" fmla="*/ 6526 h 10000"/>
              <a:gd name="connsiteX288" fmla="*/ 1909 w 10201"/>
              <a:gd name="connsiteY288" fmla="*/ 6526 h 10000"/>
              <a:gd name="connsiteX289" fmla="*/ 1878 w 10201"/>
              <a:gd name="connsiteY289" fmla="*/ 6451 h 10000"/>
              <a:gd name="connsiteX290" fmla="*/ 1878 w 10201"/>
              <a:gd name="connsiteY290" fmla="*/ 6414 h 10000"/>
              <a:gd name="connsiteX291" fmla="*/ 1888 w 10201"/>
              <a:gd name="connsiteY291" fmla="*/ 6414 h 10000"/>
              <a:gd name="connsiteX292" fmla="*/ 1888 w 10201"/>
              <a:gd name="connsiteY292" fmla="*/ 6395 h 10000"/>
              <a:gd name="connsiteX293" fmla="*/ 2023 w 10201"/>
              <a:gd name="connsiteY293" fmla="*/ 6320 h 10000"/>
              <a:gd name="connsiteX294" fmla="*/ 2002 w 10201"/>
              <a:gd name="connsiteY294" fmla="*/ 6300 h 10000"/>
              <a:gd name="connsiteX295" fmla="*/ 1867 w 10201"/>
              <a:gd name="connsiteY295" fmla="*/ 6263 h 10000"/>
              <a:gd name="connsiteX296" fmla="*/ 1867 w 10201"/>
              <a:gd name="connsiteY296" fmla="*/ 6207 h 10000"/>
              <a:gd name="connsiteX297" fmla="*/ 1815 w 10201"/>
              <a:gd name="connsiteY297" fmla="*/ 6188 h 10000"/>
              <a:gd name="connsiteX298" fmla="*/ 1815 w 10201"/>
              <a:gd name="connsiteY298" fmla="*/ 6188 h 10000"/>
              <a:gd name="connsiteX299" fmla="*/ 1836 w 10201"/>
              <a:gd name="connsiteY299" fmla="*/ 6131 h 10000"/>
              <a:gd name="connsiteX300" fmla="*/ 1753 w 10201"/>
              <a:gd name="connsiteY300" fmla="*/ 6038 h 10000"/>
              <a:gd name="connsiteX301" fmla="*/ 1534 w 10201"/>
              <a:gd name="connsiteY301" fmla="*/ 5982 h 10000"/>
              <a:gd name="connsiteX302" fmla="*/ 1701 w 10201"/>
              <a:gd name="connsiteY302" fmla="*/ 5962 h 10000"/>
              <a:gd name="connsiteX303" fmla="*/ 1722 w 10201"/>
              <a:gd name="connsiteY303" fmla="*/ 5869 h 10000"/>
              <a:gd name="connsiteX304" fmla="*/ 1659 w 10201"/>
              <a:gd name="connsiteY304" fmla="*/ 5738 h 10000"/>
              <a:gd name="connsiteX305" fmla="*/ 1680 w 10201"/>
              <a:gd name="connsiteY305" fmla="*/ 5738 h 10000"/>
              <a:gd name="connsiteX306" fmla="*/ 2023 w 10201"/>
              <a:gd name="connsiteY306" fmla="*/ 5775 h 10000"/>
              <a:gd name="connsiteX307" fmla="*/ 2117 w 10201"/>
              <a:gd name="connsiteY307" fmla="*/ 5663 h 10000"/>
              <a:gd name="connsiteX308" fmla="*/ 2190 w 10201"/>
              <a:gd name="connsiteY308" fmla="*/ 5643 h 10000"/>
              <a:gd name="connsiteX309" fmla="*/ 2117 w 10201"/>
              <a:gd name="connsiteY309" fmla="*/ 5606 h 10000"/>
              <a:gd name="connsiteX310" fmla="*/ 1815 w 10201"/>
              <a:gd name="connsiteY310" fmla="*/ 5718 h 10000"/>
              <a:gd name="connsiteX311" fmla="*/ 1784 w 10201"/>
              <a:gd name="connsiteY311" fmla="*/ 5663 h 10000"/>
              <a:gd name="connsiteX312" fmla="*/ 1805 w 10201"/>
              <a:gd name="connsiteY312" fmla="*/ 5606 h 10000"/>
              <a:gd name="connsiteX313" fmla="*/ 1774 w 10201"/>
              <a:gd name="connsiteY313" fmla="*/ 5512 h 10000"/>
              <a:gd name="connsiteX314" fmla="*/ 1701 w 10201"/>
              <a:gd name="connsiteY314" fmla="*/ 5531 h 10000"/>
              <a:gd name="connsiteX315" fmla="*/ 1458 w 10201"/>
              <a:gd name="connsiteY315" fmla="*/ 5300 h 10000"/>
              <a:gd name="connsiteX316" fmla="*/ 1742 w 10201"/>
              <a:gd name="connsiteY316" fmla="*/ 5286 h 10000"/>
              <a:gd name="connsiteX317" fmla="*/ 2085 w 10201"/>
              <a:gd name="connsiteY317" fmla="*/ 5286 h 10000"/>
              <a:gd name="connsiteX318" fmla="*/ 2190 w 10201"/>
              <a:gd name="connsiteY318" fmla="*/ 5117 h 10000"/>
              <a:gd name="connsiteX319" fmla="*/ 2190 w 10201"/>
              <a:gd name="connsiteY319" fmla="*/ 5061 h 10000"/>
              <a:gd name="connsiteX320" fmla="*/ 2253 w 10201"/>
              <a:gd name="connsiteY320" fmla="*/ 5042 h 10000"/>
              <a:gd name="connsiteX321" fmla="*/ 2284 w 10201"/>
              <a:gd name="connsiteY321" fmla="*/ 5174 h 10000"/>
              <a:gd name="connsiteX322" fmla="*/ 2722 w 10201"/>
              <a:gd name="connsiteY322" fmla="*/ 5193 h 10000"/>
              <a:gd name="connsiteX323" fmla="*/ 2700 w 10201"/>
              <a:gd name="connsiteY323" fmla="*/ 5286 h 10000"/>
              <a:gd name="connsiteX324" fmla="*/ 2732 w 10201"/>
              <a:gd name="connsiteY324" fmla="*/ 5286 h 10000"/>
              <a:gd name="connsiteX325" fmla="*/ 2784 w 10201"/>
              <a:gd name="connsiteY325" fmla="*/ 5249 h 10000"/>
              <a:gd name="connsiteX326" fmla="*/ 2784 w 10201"/>
              <a:gd name="connsiteY326" fmla="*/ 5268 h 10000"/>
              <a:gd name="connsiteX327" fmla="*/ 2763 w 10201"/>
              <a:gd name="connsiteY327" fmla="*/ 5286 h 10000"/>
              <a:gd name="connsiteX328" fmla="*/ 2826 w 10201"/>
              <a:gd name="connsiteY328" fmla="*/ 5286 h 10000"/>
              <a:gd name="connsiteX329" fmla="*/ 2929 w 10201"/>
              <a:gd name="connsiteY329" fmla="*/ 5286 h 10000"/>
              <a:gd name="connsiteX330" fmla="*/ 2929 w 10201"/>
              <a:gd name="connsiteY330" fmla="*/ 5362 h 10000"/>
              <a:gd name="connsiteX331" fmla="*/ 2950 w 10201"/>
              <a:gd name="connsiteY331" fmla="*/ 5362 h 10000"/>
              <a:gd name="connsiteX332" fmla="*/ 3023 w 10201"/>
              <a:gd name="connsiteY332" fmla="*/ 5286 h 10000"/>
              <a:gd name="connsiteX333" fmla="*/ 3023 w 10201"/>
              <a:gd name="connsiteY333" fmla="*/ 5211 h 10000"/>
              <a:gd name="connsiteX334" fmla="*/ 3085 w 10201"/>
              <a:gd name="connsiteY334" fmla="*/ 5211 h 10000"/>
              <a:gd name="connsiteX335" fmla="*/ 3117 w 10201"/>
              <a:gd name="connsiteY335" fmla="*/ 5268 h 10000"/>
              <a:gd name="connsiteX336" fmla="*/ 3117 w 10201"/>
              <a:gd name="connsiteY336" fmla="*/ 5399 h 10000"/>
              <a:gd name="connsiteX337" fmla="*/ 3231 w 10201"/>
              <a:gd name="connsiteY337" fmla="*/ 5399 h 10000"/>
              <a:gd name="connsiteX338" fmla="*/ 3241 w 10201"/>
              <a:gd name="connsiteY338" fmla="*/ 5305 h 10000"/>
              <a:gd name="connsiteX339" fmla="*/ 3241 w 10201"/>
              <a:gd name="connsiteY339" fmla="*/ 5286 h 10000"/>
              <a:gd name="connsiteX340" fmla="*/ 3241 w 10201"/>
              <a:gd name="connsiteY340" fmla="*/ 5286 h 10000"/>
              <a:gd name="connsiteX341" fmla="*/ 3346 w 10201"/>
              <a:gd name="connsiteY341" fmla="*/ 5305 h 10000"/>
              <a:gd name="connsiteX342" fmla="*/ 3367 w 10201"/>
              <a:gd name="connsiteY342" fmla="*/ 5211 h 10000"/>
              <a:gd name="connsiteX343" fmla="*/ 3471 w 10201"/>
              <a:gd name="connsiteY343" fmla="*/ 5249 h 10000"/>
              <a:gd name="connsiteX344" fmla="*/ 3471 w 10201"/>
              <a:gd name="connsiteY344" fmla="*/ 5193 h 10000"/>
              <a:gd name="connsiteX345" fmla="*/ 3648 w 10201"/>
              <a:gd name="connsiteY345" fmla="*/ 5268 h 10000"/>
              <a:gd name="connsiteX346" fmla="*/ 3648 w 10201"/>
              <a:gd name="connsiteY346" fmla="*/ 5193 h 10000"/>
              <a:gd name="connsiteX347" fmla="*/ 3689 w 10201"/>
              <a:gd name="connsiteY347" fmla="*/ 5193 h 10000"/>
              <a:gd name="connsiteX348" fmla="*/ 3689 w 10201"/>
              <a:gd name="connsiteY348" fmla="*/ 5268 h 10000"/>
              <a:gd name="connsiteX349" fmla="*/ 3710 w 10201"/>
              <a:gd name="connsiteY349" fmla="*/ 5268 h 10000"/>
              <a:gd name="connsiteX350" fmla="*/ 3710 w 10201"/>
              <a:gd name="connsiteY350" fmla="*/ 5249 h 10000"/>
              <a:gd name="connsiteX351" fmla="*/ 3721 w 10201"/>
              <a:gd name="connsiteY351" fmla="*/ 5117 h 10000"/>
              <a:gd name="connsiteX352" fmla="*/ 3731 w 10201"/>
              <a:gd name="connsiteY352" fmla="*/ 5117 h 10000"/>
              <a:gd name="connsiteX353" fmla="*/ 3741 w 10201"/>
              <a:gd name="connsiteY353" fmla="*/ 5193 h 10000"/>
              <a:gd name="connsiteX354" fmla="*/ 3825 w 10201"/>
              <a:gd name="connsiteY354" fmla="*/ 5117 h 10000"/>
              <a:gd name="connsiteX355" fmla="*/ 3825 w 10201"/>
              <a:gd name="connsiteY355" fmla="*/ 5155 h 10000"/>
              <a:gd name="connsiteX356" fmla="*/ 3898 w 10201"/>
              <a:gd name="connsiteY356" fmla="*/ 5117 h 10000"/>
              <a:gd name="connsiteX357" fmla="*/ 3898 w 10201"/>
              <a:gd name="connsiteY357" fmla="*/ 5099 h 10000"/>
              <a:gd name="connsiteX358" fmla="*/ 3877 w 10201"/>
              <a:gd name="connsiteY358" fmla="*/ 5061 h 10000"/>
              <a:gd name="connsiteX359" fmla="*/ 3909 w 10201"/>
              <a:gd name="connsiteY359" fmla="*/ 5061 h 10000"/>
              <a:gd name="connsiteX360" fmla="*/ 3950 w 10201"/>
              <a:gd name="connsiteY360" fmla="*/ 5099 h 10000"/>
              <a:gd name="connsiteX361" fmla="*/ 3950 w 10201"/>
              <a:gd name="connsiteY361" fmla="*/ 5061 h 10000"/>
              <a:gd name="connsiteX362" fmla="*/ 3929 w 10201"/>
              <a:gd name="connsiteY362" fmla="*/ 5005 h 10000"/>
              <a:gd name="connsiteX363" fmla="*/ 4033 w 10201"/>
              <a:gd name="connsiteY363" fmla="*/ 4949 h 10000"/>
              <a:gd name="connsiteX364" fmla="*/ 4033 w 10201"/>
              <a:gd name="connsiteY364" fmla="*/ 4930 h 10000"/>
              <a:gd name="connsiteX365" fmla="*/ 3857 w 10201"/>
              <a:gd name="connsiteY365" fmla="*/ 4910 h 10000"/>
              <a:gd name="connsiteX366" fmla="*/ 3867 w 10201"/>
              <a:gd name="connsiteY366" fmla="*/ 5024 h 10000"/>
              <a:gd name="connsiteX367" fmla="*/ 3857 w 10201"/>
              <a:gd name="connsiteY367" fmla="*/ 5024 h 10000"/>
              <a:gd name="connsiteX368" fmla="*/ 3658 w 10201"/>
              <a:gd name="connsiteY368" fmla="*/ 4910 h 10000"/>
              <a:gd name="connsiteX369" fmla="*/ 3658 w 10201"/>
              <a:gd name="connsiteY369" fmla="*/ 4930 h 10000"/>
              <a:gd name="connsiteX370" fmla="*/ 3669 w 10201"/>
              <a:gd name="connsiteY370" fmla="*/ 4930 h 10000"/>
              <a:gd name="connsiteX371" fmla="*/ 3648 w 10201"/>
              <a:gd name="connsiteY371" fmla="*/ 4949 h 10000"/>
              <a:gd name="connsiteX372" fmla="*/ 3596 w 10201"/>
              <a:gd name="connsiteY372" fmla="*/ 4873 h 10000"/>
              <a:gd name="connsiteX373" fmla="*/ 3585 w 10201"/>
              <a:gd name="connsiteY373" fmla="*/ 4835 h 10000"/>
              <a:gd name="connsiteX374" fmla="*/ 3700 w 10201"/>
              <a:gd name="connsiteY374" fmla="*/ 4817 h 10000"/>
              <a:gd name="connsiteX375" fmla="*/ 3700 w 10201"/>
              <a:gd name="connsiteY375" fmla="*/ 4666 h 10000"/>
              <a:gd name="connsiteX376" fmla="*/ 3679 w 10201"/>
              <a:gd name="connsiteY376" fmla="*/ 4666 h 10000"/>
              <a:gd name="connsiteX377" fmla="*/ 3554 w 10201"/>
              <a:gd name="connsiteY377" fmla="*/ 4798 h 10000"/>
              <a:gd name="connsiteX378" fmla="*/ 3533 w 10201"/>
              <a:gd name="connsiteY378" fmla="*/ 4780 h 10000"/>
              <a:gd name="connsiteX379" fmla="*/ 3533 w 10201"/>
              <a:gd name="connsiteY379" fmla="*/ 4704 h 10000"/>
              <a:gd name="connsiteX380" fmla="*/ 3523 w 10201"/>
              <a:gd name="connsiteY380" fmla="*/ 4648 h 10000"/>
              <a:gd name="connsiteX381" fmla="*/ 3450 w 10201"/>
              <a:gd name="connsiteY381" fmla="*/ 4648 h 10000"/>
              <a:gd name="connsiteX382" fmla="*/ 3440 w 10201"/>
              <a:gd name="connsiteY382" fmla="*/ 4591 h 10000"/>
              <a:gd name="connsiteX383" fmla="*/ 3450 w 10201"/>
              <a:gd name="connsiteY383" fmla="*/ 4591 h 10000"/>
              <a:gd name="connsiteX384" fmla="*/ 3450 w 10201"/>
              <a:gd name="connsiteY384" fmla="*/ 4572 h 10000"/>
              <a:gd name="connsiteX385" fmla="*/ 3627 w 10201"/>
              <a:gd name="connsiteY385" fmla="*/ 4479 h 10000"/>
              <a:gd name="connsiteX386" fmla="*/ 3565 w 10201"/>
              <a:gd name="connsiteY386" fmla="*/ 4479 h 10000"/>
              <a:gd name="connsiteX387" fmla="*/ 3544 w 10201"/>
              <a:gd name="connsiteY387" fmla="*/ 4479 h 10000"/>
              <a:gd name="connsiteX388" fmla="*/ 3533 w 10201"/>
              <a:gd name="connsiteY388" fmla="*/ 4479 h 10000"/>
              <a:gd name="connsiteX389" fmla="*/ 3533 w 10201"/>
              <a:gd name="connsiteY389" fmla="*/ 4460 h 10000"/>
              <a:gd name="connsiteX390" fmla="*/ 3637 w 10201"/>
              <a:gd name="connsiteY390" fmla="*/ 4385 h 10000"/>
              <a:gd name="connsiteX391" fmla="*/ 3637 w 10201"/>
              <a:gd name="connsiteY391" fmla="*/ 4385 h 10000"/>
              <a:gd name="connsiteX392" fmla="*/ 3606 w 10201"/>
              <a:gd name="connsiteY392" fmla="*/ 4385 h 10000"/>
              <a:gd name="connsiteX393" fmla="*/ 3585 w 10201"/>
              <a:gd name="connsiteY393" fmla="*/ 4403 h 10000"/>
              <a:gd name="connsiteX394" fmla="*/ 3575 w 10201"/>
              <a:gd name="connsiteY394" fmla="*/ 4366 h 10000"/>
              <a:gd name="connsiteX395" fmla="*/ 3409 w 10201"/>
              <a:gd name="connsiteY395" fmla="*/ 4310 h 10000"/>
              <a:gd name="connsiteX396" fmla="*/ 3357 w 10201"/>
              <a:gd name="connsiteY396" fmla="*/ 4197 h 10000"/>
              <a:gd name="connsiteX397" fmla="*/ 3315 w 10201"/>
              <a:gd name="connsiteY397" fmla="*/ 4253 h 10000"/>
              <a:gd name="connsiteX398" fmla="*/ 3231 w 10201"/>
              <a:gd name="connsiteY398" fmla="*/ 4216 h 10000"/>
              <a:gd name="connsiteX399" fmla="*/ 3085 w 10201"/>
              <a:gd name="connsiteY399" fmla="*/ 4197 h 10000"/>
              <a:gd name="connsiteX400" fmla="*/ 3033 w 10201"/>
              <a:gd name="connsiteY400" fmla="*/ 4235 h 10000"/>
              <a:gd name="connsiteX401" fmla="*/ 2981 w 10201"/>
              <a:gd name="connsiteY401" fmla="*/ 4178 h 10000"/>
              <a:gd name="connsiteX402" fmla="*/ 2909 w 10201"/>
              <a:gd name="connsiteY402" fmla="*/ 4235 h 10000"/>
              <a:gd name="connsiteX403" fmla="*/ 2878 w 10201"/>
              <a:gd name="connsiteY403" fmla="*/ 4178 h 10000"/>
              <a:gd name="connsiteX404" fmla="*/ 2794 w 10201"/>
              <a:gd name="connsiteY404" fmla="*/ 4328 h 10000"/>
              <a:gd name="connsiteX405" fmla="*/ 2596 w 10201"/>
              <a:gd name="connsiteY405" fmla="*/ 4253 h 10000"/>
              <a:gd name="connsiteX406" fmla="*/ 2596 w 10201"/>
              <a:gd name="connsiteY406" fmla="*/ 4216 h 10000"/>
              <a:gd name="connsiteX407" fmla="*/ 2617 w 10201"/>
              <a:gd name="connsiteY407" fmla="*/ 4178 h 10000"/>
              <a:gd name="connsiteX408" fmla="*/ 2544 w 10201"/>
              <a:gd name="connsiteY408" fmla="*/ 4178 h 10000"/>
              <a:gd name="connsiteX409" fmla="*/ 2346 w 10201"/>
              <a:gd name="connsiteY409" fmla="*/ 4273 h 10000"/>
              <a:gd name="connsiteX410" fmla="*/ 2346 w 10201"/>
              <a:gd name="connsiteY410" fmla="*/ 4253 h 10000"/>
              <a:gd name="connsiteX411" fmla="*/ 2367 w 10201"/>
              <a:gd name="connsiteY411" fmla="*/ 4216 h 10000"/>
              <a:gd name="connsiteX412" fmla="*/ 2253 w 10201"/>
              <a:gd name="connsiteY412" fmla="*/ 4216 h 10000"/>
              <a:gd name="connsiteX413" fmla="*/ 2170 w 10201"/>
              <a:gd name="connsiteY413" fmla="*/ 4141 h 10000"/>
              <a:gd name="connsiteX414" fmla="*/ 2044 w 10201"/>
              <a:gd name="connsiteY414" fmla="*/ 4122 h 10000"/>
              <a:gd name="connsiteX415" fmla="*/ 2065 w 10201"/>
              <a:gd name="connsiteY415" fmla="*/ 4122 h 10000"/>
              <a:gd name="connsiteX416" fmla="*/ 2096 w 10201"/>
              <a:gd name="connsiteY416" fmla="*/ 4084 h 10000"/>
              <a:gd name="connsiteX417" fmla="*/ 2085 w 10201"/>
              <a:gd name="connsiteY417" fmla="*/ 4047 h 10000"/>
              <a:gd name="connsiteX418" fmla="*/ 2002 w 10201"/>
              <a:gd name="connsiteY418" fmla="*/ 3990 h 10000"/>
              <a:gd name="connsiteX419" fmla="*/ 1909 w 10201"/>
              <a:gd name="connsiteY419" fmla="*/ 4028 h 10000"/>
              <a:gd name="connsiteX420" fmla="*/ 1479 w 10201"/>
              <a:gd name="connsiteY420" fmla="*/ 3974 h 10000"/>
              <a:gd name="connsiteX421" fmla="*/ 1680 w 10201"/>
              <a:gd name="connsiteY421" fmla="*/ 3821 h 10000"/>
              <a:gd name="connsiteX422" fmla="*/ 1690 w 10201"/>
              <a:gd name="connsiteY422" fmla="*/ 3803 h 10000"/>
              <a:gd name="connsiteX423" fmla="*/ 1826 w 10201"/>
              <a:gd name="connsiteY423" fmla="*/ 3765 h 10000"/>
              <a:gd name="connsiteX424" fmla="*/ 1826 w 10201"/>
              <a:gd name="connsiteY424" fmla="*/ 3803 h 10000"/>
              <a:gd name="connsiteX425" fmla="*/ 1940 w 10201"/>
              <a:gd name="connsiteY425" fmla="*/ 3878 h 10000"/>
              <a:gd name="connsiteX426" fmla="*/ 1950 w 10201"/>
              <a:gd name="connsiteY426" fmla="*/ 3840 h 10000"/>
              <a:gd name="connsiteX427" fmla="*/ 1961 w 10201"/>
              <a:gd name="connsiteY427" fmla="*/ 3878 h 10000"/>
              <a:gd name="connsiteX428" fmla="*/ 2117 w 10201"/>
              <a:gd name="connsiteY428" fmla="*/ 3746 h 10000"/>
              <a:gd name="connsiteX429" fmla="*/ 2201 w 10201"/>
              <a:gd name="connsiteY429" fmla="*/ 3821 h 10000"/>
              <a:gd name="connsiteX430" fmla="*/ 2378 w 10201"/>
              <a:gd name="connsiteY430" fmla="*/ 3784 h 10000"/>
              <a:gd name="connsiteX431" fmla="*/ 2544 w 10201"/>
              <a:gd name="connsiteY431" fmla="*/ 3803 h 10000"/>
              <a:gd name="connsiteX432" fmla="*/ 2544 w 10201"/>
              <a:gd name="connsiteY432" fmla="*/ 3728 h 10000"/>
              <a:gd name="connsiteX433" fmla="*/ 2658 w 10201"/>
              <a:gd name="connsiteY433" fmla="*/ 3728 h 10000"/>
              <a:gd name="connsiteX434" fmla="*/ 2689 w 10201"/>
              <a:gd name="connsiteY434" fmla="*/ 3671 h 10000"/>
              <a:gd name="connsiteX435" fmla="*/ 2689 w 10201"/>
              <a:gd name="connsiteY435" fmla="*/ 3596 h 10000"/>
              <a:gd name="connsiteX436" fmla="*/ 2658 w 10201"/>
              <a:gd name="connsiteY436" fmla="*/ 3596 h 10000"/>
              <a:gd name="connsiteX437" fmla="*/ 2658 w 10201"/>
              <a:gd name="connsiteY437" fmla="*/ 3559 h 10000"/>
              <a:gd name="connsiteX438" fmla="*/ 2648 w 10201"/>
              <a:gd name="connsiteY438" fmla="*/ 3502 h 10000"/>
              <a:gd name="connsiteX439" fmla="*/ 2044 w 10201"/>
              <a:gd name="connsiteY439" fmla="*/ 3502 h 10000"/>
              <a:gd name="connsiteX440" fmla="*/ 1482 w 10201"/>
              <a:gd name="connsiteY440" fmla="*/ 3483 h 10000"/>
              <a:gd name="connsiteX441" fmla="*/ 1898 w 10201"/>
              <a:gd name="connsiteY441" fmla="*/ 3408 h 10000"/>
              <a:gd name="connsiteX442" fmla="*/ 2149 w 10201"/>
              <a:gd name="connsiteY442" fmla="*/ 3427 h 10000"/>
              <a:gd name="connsiteX443" fmla="*/ 2159 w 10201"/>
              <a:gd name="connsiteY443" fmla="*/ 3314 h 10000"/>
              <a:gd name="connsiteX444" fmla="*/ 2201 w 10201"/>
              <a:gd name="connsiteY444" fmla="*/ 3296 h 10000"/>
              <a:gd name="connsiteX445" fmla="*/ 2232 w 10201"/>
              <a:gd name="connsiteY445" fmla="*/ 3352 h 10000"/>
              <a:gd name="connsiteX446" fmla="*/ 2263 w 10201"/>
              <a:gd name="connsiteY446" fmla="*/ 3276 h 10000"/>
              <a:gd name="connsiteX447" fmla="*/ 2263 w 10201"/>
              <a:gd name="connsiteY447" fmla="*/ 3314 h 10000"/>
              <a:gd name="connsiteX448" fmla="*/ 2242 w 10201"/>
              <a:gd name="connsiteY448" fmla="*/ 3352 h 10000"/>
              <a:gd name="connsiteX449" fmla="*/ 2502 w 10201"/>
              <a:gd name="connsiteY449" fmla="*/ 3296 h 10000"/>
              <a:gd name="connsiteX450" fmla="*/ 2513 w 10201"/>
              <a:gd name="connsiteY450" fmla="*/ 3239 h 10000"/>
              <a:gd name="connsiteX451" fmla="*/ 2502 w 10201"/>
              <a:gd name="connsiteY451" fmla="*/ 3221 h 10000"/>
              <a:gd name="connsiteX452" fmla="*/ 2137 w 10201"/>
              <a:gd name="connsiteY452" fmla="*/ 3239 h 10000"/>
              <a:gd name="connsiteX453" fmla="*/ 2127 w 10201"/>
              <a:gd name="connsiteY453" fmla="*/ 3183 h 10000"/>
              <a:gd name="connsiteX454" fmla="*/ 2137 w 10201"/>
              <a:gd name="connsiteY454" fmla="*/ 3164 h 10000"/>
              <a:gd name="connsiteX455" fmla="*/ 2294 w 10201"/>
              <a:gd name="connsiteY455" fmla="*/ 3126 h 10000"/>
              <a:gd name="connsiteX456" fmla="*/ 2263 w 10201"/>
              <a:gd name="connsiteY456" fmla="*/ 3107 h 10000"/>
              <a:gd name="connsiteX457" fmla="*/ 2294 w 10201"/>
              <a:gd name="connsiteY457" fmla="*/ 3089 h 10000"/>
              <a:gd name="connsiteX458" fmla="*/ 2284 w 10201"/>
              <a:gd name="connsiteY458" fmla="*/ 2995 h 10000"/>
              <a:gd name="connsiteX459" fmla="*/ 2232 w 10201"/>
              <a:gd name="connsiteY459" fmla="*/ 2901 h 10000"/>
              <a:gd name="connsiteX460" fmla="*/ 2253 w 10201"/>
              <a:gd name="connsiteY460" fmla="*/ 2863 h 10000"/>
              <a:gd name="connsiteX461" fmla="*/ 2242 w 10201"/>
              <a:gd name="connsiteY461" fmla="*/ 2788 h 10000"/>
              <a:gd name="connsiteX462" fmla="*/ 2294 w 10201"/>
              <a:gd name="connsiteY462" fmla="*/ 2713 h 10000"/>
              <a:gd name="connsiteX463" fmla="*/ 2294 w 10201"/>
              <a:gd name="connsiteY463" fmla="*/ 2769 h 10000"/>
              <a:gd name="connsiteX464" fmla="*/ 2471 w 10201"/>
              <a:gd name="connsiteY464" fmla="*/ 2807 h 10000"/>
              <a:gd name="connsiteX465" fmla="*/ 2482 w 10201"/>
              <a:gd name="connsiteY465" fmla="*/ 2901 h 10000"/>
              <a:gd name="connsiteX466" fmla="*/ 2627 w 10201"/>
              <a:gd name="connsiteY466" fmla="*/ 2882 h 10000"/>
              <a:gd name="connsiteX467" fmla="*/ 2679 w 10201"/>
              <a:gd name="connsiteY467" fmla="*/ 2713 h 10000"/>
              <a:gd name="connsiteX468" fmla="*/ 2523 w 10201"/>
              <a:gd name="connsiteY468" fmla="*/ 2657 h 10000"/>
              <a:gd name="connsiteX469" fmla="*/ 2523 w 10201"/>
              <a:gd name="connsiteY469" fmla="*/ 2600 h 10000"/>
              <a:gd name="connsiteX470" fmla="*/ 2596 w 10201"/>
              <a:gd name="connsiteY470" fmla="*/ 2582 h 10000"/>
              <a:gd name="connsiteX471" fmla="*/ 2596 w 10201"/>
              <a:gd name="connsiteY471" fmla="*/ 2563 h 10000"/>
              <a:gd name="connsiteX472" fmla="*/ 2461 w 10201"/>
              <a:gd name="connsiteY472" fmla="*/ 2450 h 10000"/>
              <a:gd name="connsiteX473" fmla="*/ 2440 w 10201"/>
              <a:gd name="connsiteY473" fmla="*/ 2525 h 10000"/>
              <a:gd name="connsiteX474" fmla="*/ 2440 w 10201"/>
              <a:gd name="connsiteY474" fmla="*/ 2507 h 10000"/>
              <a:gd name="connsiteX475" fmla="*/ 2315 w 10201"/>
              <a:gd name="connsiteY475" fmla="*/ 2356 h 10000"/>
              <a:gd name="connsiteX476" fmla="*/ 2242 w 10201"/>
              <a:gd name="connsiteY476" fmla="*/ 2375 h 10000"/>
              <a:gd name="connsiteX477" fmla="*/ 2242 w 10201"/>
              <a:gd name="connsiteY477" fmla="*/ 2319 h 10000"/>
              <a:gd name="connsiteX478" fmla="*/ 2222 w 10201"/>
              <a:gd name="connsiteY478" fmla="*/ 2281 h 10000"/>
              <a:gd name="connsiteX479" fmla="*/ 2044 w 10201"/>
              <a:gd name="connsiteY479" fmla="*/ 2244 h 10000"/>
              <a:gd name="connsiteX480" fmla="*/ 2034 w 10201"/>
              <a:gd name="connsiteY480" fmla="*/ 2187 h 10000"/>
              <a:gd name="connsiteX481" fmla="*/ 2044 w 10201"/>
              <a:gd name="connsiteY481" fmla="*/ 2169 h 10000"/>
              <a:gd name="connsiteX482" fmla="*/ 2242 w 10201"/>
              <a:gd name="connsiteY482" fmla="*/ 2169 h 10000"/>
              <a:gd name="connsiteX483" fmla="*/ 2305 w 10201"/>
              <a:gd name="connsiteY483" fmla="*/ 2131 h 10000"/>
              <a:gd name="connsiteX484" fmla="*/ 2450 w 10201"/>
              <a:gd name="connsiteY484" fmla="*/ 2169 h 10000"/>
              <a:gd name="connsiteX485" fmla="*/ 2523 w 10201"/>
              <a:gd name="connsiteY485" fmla="*/ 2075 h 10000"/>
              <a:gd name="connsiteX486" fmla="*/ 2774 w 10201"/>
              <a:gd name="connsiteY486" fmla="*/ 2018 h 10000"/>
              <a:gd name="connsiteX487" fmla="*/ 2961 w 10201"/>
              <a:gd name="connsiteY487" fmla="*/ 2131 h 10000"/>
              <a:gd name="connsiteX488" fmla="*/ 3274 w 10201"/>
              <a:gd name="connsiteY488" fmla="*/ 2055 h 10000"/>
              <a:gd name="connsiteX489" fmla="*/ 3274 w 10201"/>
              <a:gd name="connsiteY489" fmla="*/ 2037 h 10000"/>
              <a:gd name="connsiteX490" fmla="*/ 3263 w 10201"/>
              <a:gd name="connsiteY490" fmla="*/ 2000 h 10000"/>
              <a:gd name="connsiteX491" fmla="*/ 3377 w 10201"/>
              <a:gd name="connsiteY491" fmla="*/ 1962 h 10000"/>
              <a:gd name="connsiteX492" fmla="*/ 3357 w 10201"/>
              <a:gd name="connsiteY492" fmla="*/ 1905 h 10000"/>
              <a:gd name="connsiteX493" fmla="*/ 3419 w 10201"/>
              <a:gd name="connsiteY493" fmla="*/ 1905 h 10000"/>
              <a:gd name="connsiteX494" fmla="*/ 3461 w 10201"/>
              <a:gd name="connsiteY494" fmla="*/ 1924 h 10000"/>
              <a:gd name="connsiteX495" fmla="*/ 3492 w 10201"/>
              <a:gd name="connsiteY495" fmla="*/ 1868 h 10000"/>
              <a:gd name="connsiteX496" fmla="*/ 3492 w 10201"/>
              <a:gd name="connsiteY496" fmla="*/ 1849 h 10000"/>
              <a:gd name="connsiteX497" fmla="*/ 3419 w 10201"/>
              <a:gd name="connsiteY497" fmla="*/ 1736 h 10000"/>
              <a:gd name="connsiteX498" fmla="*/ 3429 w 10201"/>
              <a:gd name="connsiteY498" fmla="*/ 1661 h 10000"/>
              <a:gd name="connsiteX499" fmla="*/ 3274 w 10201"/>
              <a:gd name="connsiteY499" fmla="*/ 1587 h 10000"/>
              <a:gd name="connsiteX500" fmla="*/ 3274 w 10201"/>
              <a:gd name="connsiteY500" fmla="*/ 1511 h 10000"/>
              <a:gd name="connsiteX501" fmla="*/ 3241 w 10201"/>
              <a:gd name="connsiteY501" fmla="*/ 1473 h 10000"/>
              <a:gd name="connsiteX502" fmla="*/ 3210 w 10201"/>
              <a:gd name="connsiteY502" fmla="*/ 1511 h 10000"/>
              <a:gd name="connsiteX503" fmla="*/ 3200 w 10201"/>
              <a:gd name="connsiteY503" fmla="*/ 1436 h 10000"/>
              <a:gd name="connsiteX504" fmla="*/ 3085 w 10201"/>
              <a:gd name="connsiteY504" fmla="*/ 1492 h 10000"/>
              <a:gd name="connsiteX505" fmla="*/ 2971 w 10201"/>
              <a:gd name="connsiteY505" fmla="*/ 1417 h 10000"/>
              <a:gd name="connsiteX506" fmla="*/ 2940 w 10201"/>
              <a:gd name="connsiteY506" fmla="*/ 1473 h 10000"/>
              <a:gd name="connsiteX507" fmla="*/ 2909 w 10201"/>
              <a:gd name="connsiteY507" fmla="*/ 1398 h 10000"/>
              <a:gd name="connsiteX508" fmla="*/ 2815 w 10201"/>
              <a:gd name="connsiteY508" fmla="*/ 1436 h 10000"/>
              <a:gd name="connsiteX509" fmla="*/ 2815 w 10201"/>
              <a:gd name="connsiteY509" fmla="*/ 1379 h 10000"/>
              <a:gd name="connsiteX510" fmla="*/ 2742 w 10201"/>
              <a:gd name="connsiteY510" fmla="*/ 1286 h 10000"/>
              <a:gd name="connsiteX511" fmla="*/ 3013 w 10201"/>
              <a:gd name="connsiteY511" fmla="*/ 1060 h 10000"/>
              <a:gd name="connsiteX512" fmla="*/ 3106 w 10201"/>
              <a:gd name="connsiteY512" fmla="*/ 1117 h 10000"/>
              <a:gd name="connsiteX513" fmla="*/ 3241 w 10201"/>
              <a:gd name="connsiteY513" fmla="*/ 1060 h 10000"/>
              <a:gd name="connsiteX514" fmla="*/ 3241 w 10201"/>
              <a:gd name="connsiteY514" fmla="*/ 1117 h 10000"/>
              <a:gd name="connsiteX515" fmla="*/ 3513 w 10201"/>
              <a:gd name="connsiteY515" fmla="*/ 1117 h 10000"/>
              <a:gd name="connsiteX516" fmla="*/ 3513 w 10201"/>
              <a:gd name="connsiteY516" fmla="*/ 1042 h 10000"/>
              <a:gd name="connsiteX517" fmla="*/ 3658 w 10201"/>
              <a:gd name="connsiteY517" fmla="*/ 966 h 10000"/>
              <a:gd name="connsiteX518" fmla="*/ 3700 w 10201"/>
              <a:gd name="connsiteY518" fmla="*/ 873 h 10000"/>
              <a:gd name="connsiteX519" fmla="*/ 3929 w 10201"/>
              <a:gd name="connsiteY519" fmla="*/ 834 h 10000"/>
              <a:gd name="connsiteX520" fmla="*/ 3940 w 10201"/>
              <a:gd name="connsiteY520" fmla="*/ 779 h 10000"/>
              <a:gd name="connsiteX521" fmla="*/ 3971 w 10201"/>
              <a:gd name="connsiteY521" fmla="*/ 779 h 10000"/>
              <a:gd name="connsiteX522" fmla="*/ 4002 w 10201"/>
              <a:gd name="connsiteY522" fmla="*/ 834 h 10000"/>
              <a:gd name="connsiteX523" fmla="*/ 4065 w 10201"/>
              <a:gd name="connsiteY523" fmla="*/ 797 h 10000"/>
              <a:gd name="connsiteX524" fmla="*/ 4127 w 10201"/>
              <a:gd name="connsiteY524" fmla="*/ 834 h 10000"/>
              <a:gd name="connsiteX525" fmla="*/ 4772 w 10201"/>
              <a:gd name="connsiteY525" fmla="*/ 722 h 10000"/>
              <a:gd name="connsiteX526" fmla="*/ 4783 w 10201"/>
              <a:gd name="connsiteY526" fmla="*/ 779 h 10000"/>
              <a:gd name="connsiteX527" fmla="*/ 4908 w 10201"/>
              <a:gd name="connsiteY527" fmla="*/ 779 h 10000"/>
              <a:gd name="connsiteX528" fmla="*/ 4908 w 10201"/>
              <a:gd name="connsiteY528" fmla="*/ 722 h 10000"/>
              <a:gd name="connsiteX529" fmla="*/ 4992 w 10201"/>
              <a:gd name="connsiteY529" fmla="*/ 779 h 10000"/>
              <a:gd name="connsiteX530" fmla="*/ 5096 w 10201"/>
              <a:gd name="connsiteY530" fmla="*/ 741 h 10000"/>
              <a:gd name="connsiteX531" fmla="*/ 5158 w 10201"/>
              <a:gd name="connsiteY531" fmla="*/ 779 h 10000"/>
              <a:gd name="connsiteX532" fmla="*/ 5200 w 10201"/>
              <a:gd name="connsiteY532" fmla="*/ 704 h 10000"/>
              <a:gd name="connsiteX533" fmla="*/ 5283 w 10201"/>
              <a:gd name="connsiteY533" fmla="*/ 684 h 10000"/>
              <a:gd name="connsiteX534" fmla="*/ 5283 w 10201"/>
              <a:gd name="connsiteY534" fmla="*/ 741 h 10000"/>
              <a:gd name="connsiteX535" fmla="*/ 5492 w 10201"/>
              <a:gd name="connsiteY535" fmla="*/ 704 h 10000"/>
              <a:gd name="connsiteX536" fmla="*/ 5679 w 10201"/>
              <a:gd name="connsiteY536" fmla="*/ 779 h 10000"/>
              <a:gd name="connsiteX537" fmla="*/ 5824 w 10201"/>
              <a:gd name="connsiteY537" fmla="*/ 759 h 10000"/>
              <a:gd name="connsiteX538" fmla="*/ 6148 w 10201"/>
              <a:gd name="connsiteY538" fmla="*/ 684 h 10000"/>
              <a:gd name="connsiteX539" fmla="*/ 6345 w 10201"/>
              <a:gd name="connsiteY539" fmla="*/ 609 h 10000"/>
              <a:gd name="connsiteX540" fmla="*/ 6522 w 10201"/>
              <a:gd name="connsiteY540" fmla="*/ 647 h 10000"/>
              <a:gd name="connsiteX541" fmla="*/ 6574 w 10201"/>
              <a:gd name="connsiteY541" fmla="*/ 553 h 10000"/>
              <a:gd name="connsiteX542" fmla="*/ 6668 w 10201"/>
              <a:gd name="connsiteY542" fmla="*/ 572 h 10000"/>
              <a:gd name="connsiteX543" fmla="*/ 6741 w 10201"/>
              <a:gd name="connsiteY543" fmla="*/ 496 h 10000"/>
              <a:gd name="connsiteX544" fmla="*/ 6814 w 10201"/>
              <a:gd name="connsiteY544" fmla="*/ 553 h 10000"/>
              <a:gd name="connsiteX545" fmla="*/ 7105 w 10201"/>
              <a:gd name="connsiteY545" fmla="*/ 572 h 10000"/>
              <a:gd name="connsiteX546" fmla="*/ 7251 w 10201"/>
              <a:gd name="connsiteY546" fmla="*/ 572 h 10000"/>
              <a:gd name="connsiteX547" fmla="*/ 7262 w 10201"/>
              <a:gd name="connsiteY547" fmla="*/ 628 h 10000"/>
              <a:gd name="connsiteX548" fmla="*/ 7459 w 10201"/>
              <a:gd name="connsiteY548" fmla="*/ 590 h 10000"/>
              <a:gd name="connsiteX549" fmla="*/ 7470 w 10201"/>
              <a:gd name="connsiteY549" fmla="*/ 515 h 10000"/>
              <a:gd name="connsiteX550" fmla="*/ 7387 w 10201"/>
              <a:gd name="connsiteY550" fmla="*/ 496 h 10000"/>
              <a:gd name="connsiteX551" fmla="*/ 7428 w 10201"/>
              <a:gd name="connsiteY551" fmla="*/ 403 h 10000"/>
              <a:gd name="connsiteX552" fmla="*/ 7501 w 10201"/>
              <a:gd name="connsiteY552" fmla="*/ 346 h 10000"/>
              <a:gd name="connsiteX553" fmla="*/ 7470 w 10201"/>
              <a:gd name="connsiteY553" fmla="*/ 309 h 10000"/>
              <a:gd name="connsiteX554" fmla="*/ 7407 w 10201"/>
              <a:gd name="connsiteY554" fmla="*/ 346 h 10000"/>
              <a:gd name="connsiteX555" fmla="*/ 7376 w 10201"/>
              <a:gd name="connsiteY555" fmla="*/ 309 h 10000"/>
              <a:gd name="connsiteX556" fmla="*/ 7210 w 10201"/>
              <a:gd name="connsiteY556" fmla="*/ 365 h 10000"/>
              <a:gd name="connsiteX557" fmla="*/ 7210 w 10201"/>
              <a:gd name="connsiteY557" fmla="*/ 309 h 10000"/>
              <a:gd name="connsiteX558" fmla="*/ 7199 w 10201"/>
              <a:gd name="connsiteY558" fmla="*/ 309 h 10000"/>
              <a:gd name="connsiteX559" fmla="*/ 6543 w 10201"/>
              <a:gd name="connsiteY559" fmla="*/ 328 h 10000"/>
              <a:gd name="connsiteX560" fmla="*/ 6225 w 10201"/>
              <a:gd name="connsiteY560" fmla="*/ 271 h 10000"/>
              <a:gd name="connsiteX561" fmla="*/ 6637 w 10201"/>
              <a:gd name="connsiteY561" fmla="*/ 196 h 10000"/>
              <a:gd name="connsiteX562" fmla="*/ 6980 w 10201"/>
              <a:gd name="connsiteY562" fmla="*/ 159 h 10000"/>
              <a:gd name="connsiteX563" fmla="*/ 7480 w 10201"/>
              <a:gd name="connsiteY563" fmla="*/ 120 h 10000"/>
              <a:gd name="connsiteX564" fmla="*/ 7698 w 10201"/>
              <a:gd name="connsiteY564" fmla="*/ 8 h 10000"/>
              <a:gd name="connsiteX565" fmla="*/ 7949 w 10201"/>
              <a:gd name="connsiteY565" fmla="*/ 140 h 10000"/>
              <a:gd name="connsiteX566" fmla="*/ 8011 w 10201"/>
              <a:gd name="connsiteY566" fmla="*/ 46 h 10000"/>
              <a:gd name="connsiteX567" fmla="*/ 8136 w 10201"/>
              <a:gd name="connsiteY567" fmla="*/ 27 h 10000"/>
              <a:gd name="connsiteX568" fmla="*/ 8240 w 10201"/>
              <a:gd name="connsiteY568" fmla="*/ 140 h 10000"/>
              <a:gd name="connsiteX569" fmla="*/ 8262 w 10201"/>
              <a:gd name="connsiteY569" fmla="*/ 102 h 10000"/>
              <a:gd name="connsiteX570" fmla="*/ 8293 w 10201"/>
              <a:gd name="connsiteY570" fmla="*/ 252 h 10000"/>
              <a:gd name="connsiteX571" fmla="*/ 8262 w 10201"/>
              <a:gd name="connsiteY571" fmla="*/ 328 h 10000"/>
              <a:gd name="connsiteX572" fmla="*/ 8262 w 10201"/>
              <a:gd name="connsiteY572" fmla="*/ 421 h 10000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355 w 10201"/>
              <a:gd name="connsiteY5" fmla="*/ 649 h 10002"/>
              <a:gd name="connsiteX6" fmla="*/ 8303 w 10201"/>
              <a:gd name="connsiteY6" fmla="*/ 706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3054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303 w 10201"/>
              <a:gd name="connsiteY6" fmla="*/ 706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3054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3054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25 w 10201"/>
              <a:gd name="connsiteY81" fmla="*/ 6058 h 10002"/>
              <a:gd name="connsiteX82" fmla="*/ 9949 w 10201"/>
              <a:gd name="connsiteY82" fmla="*/ 6096 h 10002"/>
              <a:gd name="connsiteX83" fmla="*/ 9563 w 10201"/>
              <a:gd name="connsiteY83" fmla="*/ 6190 h 10002"/>
              <a:gd name="connsiteX84" fmla="*/ 9532 w 10201"/>
              <a:gd name="connsiteY84" fmla="*/ 6528 h 10002"/>
              <a:gd name="connsiteX85" fmla="*/ 9490 w 10201"/>
              <a:gd name="connsiteY85" fmla="*/ 6566 h 10002"/>
              <a:gd name="connsiteX86" fmla="*/ 9490 w 10201"/>
              <a:gd name="connsiteY86" fmla="*/ 6979 h 10002"/>
              <a:gd name="connsiteX87" fmla="*/ 9594 w 10201"/>
              <a:gd name="connsiteY87" fmla="*/ 7016 h 10002"/>
              <a:gd name="connsiteX88" fmla="*/ 9584 w 10201"/>
              <a:gd name="connsiteY88" fmla="*/ 7054 h 10002"/>
              <a:gd name="connsiteX89" fmla="*/ 9438 w 10201"/>
              <a:gd name="connsiteY89" fmla="*/ 7411 h 10002"/>
              <a:gd name="connsiteX90" fmla="*/ 9428 w 10201"/>
              <a:gd name="connsiteY90" fmla="*/ 7674 h 10002"/>
              <a:gd name="connsiteX91" fmla="*/ 9459 w 10201"/>
              <a:gd name="connsiteY91" fmla="*/ 7862 h 10002"/>
              <a:gd name="connsiteX92" fmla="*/ 9407 w 10201"/>
              <a:gd name="connsiteY92" fmla="*/ 7918 h 10002"/>
              <a:gd name="connsiteX93" fmla="*/ 9302 w 10201"/>
              <a:gd name="connsiteY93" fmla="*/ 7730 h 10002"/>
              <a:gd name="connsiteX94" fmla="*/ 9126 w 10201"/>
              <a:gd name="connsiteY94" fmla="*/ 7580 h 10002"/>
              <a:gd name="connsiteX95" fmla="*/ 9126 w 10201"/>
              <a:gd name="connsiteY95" fmla="*/ 7543 h 10002"/>
              <a:gd name="connsiteX96" fmla="*/ 9167 w 10201"/>
              <a:gd name="connsiteY96" fmla="*/ 7543 h 10002"/>
              <a:gd name="connsiteX97" fmla="*/ 9167 w 10201"/>
              <a:gd name="connsiteY97" fmla="*/ 7524 h 10002"/>
              <a:gd name="connsiteX98" fmla="*/ 9146 w 10201"/>
              <a:gd name="connsiteY98" fmla="*/ 7524 h 10002"/>
              <a:gd name="connsiteX99" fmla="*/ 9084 w 10201"/>
              <a:gd name="connsiteY99" fmla="*/ 7543 h 10002"/>
              <a:gd name="connsiteX100" fmla="*/ 9105 w 10201"/>
              <a:gd name="connsiteY100" fmla="*/ 7618 h 10002"/>
              <a:gd name="connsiteX101" fmla="*/ 9063 w 10201"/>
              <a:gd name="connsiteY101" fmla="*/ 7637 h 10002"/>
              <a:gd name="connsiteX102" fmla="*/ 9167 w 10201"/>
              <a:gd name="connsiteY102" fmla="*/ 7918 h 10002"/>
              <a:gd name="connsiteX103" fmla="*/ 9167 w 10201"/>
              <a:gd name="connsiteY103" fmla="*/ 8125 h 10002"/>
              <a:gd name="connsiteX104" fmla="*/ 9105 w 10201"/>
              <a:gd name="connsiteY104" fmla="*/ 8237 h 10002"/>
              <a:gd name="connsiteX105" fmla="*/ 8928 w 10201"/>
              <a:gd name="connsiteY105" fmla="*/ 8219 h 10002"/>
              <a:gd name="connsiteX106" fmla="*/ 8866 w 10201"/>
              <a:gd name="connsiteY106" fmla="*/ 8125 h 10002"/>
              <a:gd name="connsiteX107" fmla="*/ 8802 w 10201"/>
              <a:gd name="connsiteY107" fmla="*/ 8182 h 10002"/>
              <a:gd name="connsiteX108" fmla="*/ 8845 w 10201"/>
              <a:gd name="connsiteY108" fmla="*/ 8575 h 10002"/>
              <a:gd name="connsiteX109" fmla="*/ 8814 w 10201"/>
              <a:gd name="connsiteY109" fmla="*/ 8650 h 10002"/>
              <a:gd name="connsiteX110" fmla="*/ 8615 w 10201"/>
              <a:gd name="connsiteY110" fmla="*/ 8670 h 10002"/>
              <a:gd name="connsiteX111" fmla="*/ 8470 w 10201"/>
              <a:gd name="connsiteY111" fmla="*/ 8237 h 10002"/>
              <a:gd name="connsiteX112" fmla="*/ 8459 w 10201"/>
              <a:gd name="connsiteY112" fmla="*/ 7993 h 10002"/>
              <a:gd name="connsiteX113" fmla="*/ 8418 w 10201"/>
              <a:gd name="connsiteY113" fmla="*/ 7993 h 10002"/>
              <a:gd name="connsiteX114" fmla="*/ 8240 w 10201"/>
              <a:gd name="connsiteY114" fmla="*/ 7993 h 10002"/>
              <a:gd name="connsiteX115" fmla="*/ 8136 w 10201"/>
              <a:gd name="connsiteY115" fmla="*/ 7768 h 10002"/>
              <a:gd name="connsiteX116" fmla="*/ 8042 w 10201"/>
              <a:gd name="connsiteY116" fmla="*/ 7712 h 10002"/>
              <a:gd name="connsiteX117" fmla="*/ 7980 w 10201"/>
              <a:gd name="connsiteY117" fmla="*/ 7787 h 10002"/>
              <a:gd name="connsiteX118" fmla="*/ 7990 w 10201"/>
              <a:gd name="connsiteY118" fmla="*/ 8106 h 10002"/>
              <a:gd name="connsiteX119" fmla="*/ 7949 w 10201"/>
              <a:gd name="connsiteY119" fmla="*/ 8406 h 10002"/>
              <a:gd name="connsiteX120" fmla="*/ 7887 w 10201"/>
              <a:gd name="connsiteY120" fmla="*/ 8426 h 10002"/>
              <a:gd name="connsiteX121" fmla="*/ 7845 w 10201"/>
              <a:gd name="connsiteY121" fmla="*/ 8538 h 10002"/>
              <a:gd name="connsiteX122" fmla="*/ 7835 w 10201"/>
              <a:gd name="connsiteY122" fmla="*/ 8538 h 10002"/>
              <a:gd name="connsiteX123" fmla="*/ 7835 w 10201"/>
              <a:gd name="connsiteY123" fmla="*/ 8481 h 10002"/>
              <a:gd name="connsiteX124" fmla="*/ 7855 w 10201"/>
              <a:gd name="connsiteY124" fmla="*/ 8426 h 10002"/>
              <a:gd name="connsiteX125" fmla="*/ 7678 w 10201"/>
              <a:gd name="connsiteY125" fmla="*/ 8182 h 10002"/>
              <a:gd name="connsiteX126" fmla="*/ 7563 w 10201"/>
              <a:gd name="connsiteY126" fmla="*/ 8087 h 10002"/>
              <a:gd name="connsiteX127" fmla="*/ 7501 w 10201"/>
              <a:gd name="connsiteY127" fmla="*/ 8144 h 10002"/>
              <a:gd name="connsiteX128" fmla="*/ 7470 w 10201"/>
              <a:gd name="connsiteY128" fmla="*/ 8087 h 10002"/>
              <a:gd name="connsiteX129" fmla="*/ 7439 w 10201"/>
              <a:gd name="connsiteY129" fmla="*/ 8219 h 10002"/>
              <a:gd name="connsiteX130" fmla="*/ 7574 w 10201"/>
              <a:gd name="connsiteY130" fmla="*/ 8595 h 10002"/>
              <a:gd name="connsiteX131" fmla="*/ 7418 w 10201"/>
              <a:gd name="connsiteY131" fmla="*/ 8782 h 10002"/>
              <a:gd name="connsiteX132" fmla="*/ 7251 w 10201"/>
              <a:gd name="connsiteY132" fmla="*/ 8707 h 10002"/>
              <a:gd name="connsiteX133" fmla="*/ 7189 w 10201"/>
              <a:gd name="connsiteY133" fmla="*/ 8858 h 10002"/>
              <a:gd name="connsiteX134" fmla="*/ 7115 w 10201"/>
              <a:gd name="connsiteY134" fmla="*/ 8914 h 10002"/>
              <a:gd name="connsiteX135" fmla="*/ 7115 w 10201"/>
              <a:gd name="connsiteY135" fmla="*/ 8839 h 10002"/>
              <a:gd name="connsiteX136" fmla="*/ 6991 w 10201"/>
              <a:gd name="connsiteY136" fmla="*/ 8801 h 10002"/>
              <a:gd name="connsiteX137" fmla="*/ 6907 w 10201"/>
              <a:gd name="connsiteY137" fmla="*/ 8895 h 10002"/>
              <a:gd name="connsiteX138" fmla="*/ 6814 w 10201"/>
              <a:gd name="connsiteY138" fmla="*/ 8914 h 10002"/>
              <a:gd name="connsiteX139" fmla="*/ 6814 w 10201"/>
              <a:gd name="connsiteY139" fmla="*/ 8970 h 10002"/>
              <a:gd name="connsiteX140" fmla="*/ 6751 w 10201"/>
              <a:gd name="connsiteY140" fmla="*/ 8989 h 10002"/>
              <a:gd name="connsiteX141" fmla="*/ 6772 w 10201"/>
              <a:gd name="connsiteY141" fmla="*/ 9026 h 10002"/>
              <a:gd name="connsiteX142" fmla="*/ 6939 w 10201"/>
              <a:gd name="connsiteY142" fmla="*/ 9008 h 10002"/>
              <a:gd name="connsiteX143" fmla="*/ 6939 w 10201"/>
              <a:gd name="connsiteY143" fmla="*/ 8989 h 10002"/>
              <a:gd name="connsiteX144" fmla="*/ 6918 w 10201"/>
              <a:gd name="connsiteY144" fmla="*/ 8951 h 10002"/>
              <a:gd name="connsiteX145" fmla="*/ 6939 w 10201"/>
              <a:gd name="connsiteY145" fmla="*/ 8951 h 10002"/>
              <a:gd name="connsiteX146" fmla="*/ 6991 w 10201"/>
              <a:gd name="connsiteY146" fmla="*/ 8933 h 10002"/>
              <a:gd name="connsiteX147" fmla="*/ 7032 w 10201"/>
              <a:gd name="connsiteY147" fmla="*/ 9064 h 10002"/>
              <a:gd name="connsiteX148" fmla="*/ 7303 w 10201"/>
              <a:gd name="connsiteY148" fmla="*/ 9139 h 10002"/>
              <a:gd name="connsiteX149" fmla="*/ 7303 w 10201"/>
              <a:gd name="connsiteY149" fmla="*/ 9195 h 10002"/>
              <a:gd name="connsiteX150" fmla="*/ 7220 w 10201"/>
              <a:gd name="connsiteY150" fmla="*/ 9590 h 10002"/>
              <a:gd name="connsiteX151" fmla="*/ 7199 w 10201"/>
              <a:gd name="connsiteY151" fmla="*/ 9590 h 10002"/>
              <a:gd name="connsiteX152" fmla="*/ 7179 w 10201"/>
              <a:gd name="connsiteY152" fmla="*/ 9533 h 10002"/>
              <a:gd name="connsiteX153" fmla="*/ 6949 w 10201"/>
              <a:gd name="connsiteY153" fmla="*/ 9496 h 10002"/>
              <a:gd name="connsiteX154" fmla="*/ 6876 w 10201"/>
              <a:gd name="connsiteY154" fmla="*/ 9496 h 10002"/>
              <a:gd name="connsiteX155" fmla="*/ 6793 w 10201"/>
              <a:gd name="connsiteY155" fmla="*/ 9403 h 10002"/>
              <a:gd name="connsiteX156" fmla="*/ 6751 w 10201"/>
              <a:gd name="connsiteY156" fmla="*/ 9440 h 10002"/>
              <a:gd name="connsiteX157" fmla="*/ 6637 w 10201"/>
              <a:gd name="connsiteY157" fmla="*/ 9289 h 10002"/>
              <a:gd name="connsiteX158" fmla="*/ 6627 w 10201"/>
              <a:gd name="connsiteY158" fmla="*/ 9289 h 10002"/>
              <a:gd name="connsiteX159" fmla="*/ 6584 w 10201"/>
              <a:gd name="connsiteY159" fmla="*/ 9289 h 10002"/>
              <a:gd name="connsiteX160" fmla="*/ 6480 w 10201"/>
              <a:gd name="connsiteY160" fmla="*/ 9177 h 10002"/>
              <a:gd name="connsiteX161" fmla="*/ 6449 w 10201"/>
              <a:gd name="connsiteY161" fmla="*/ 9346 h 10002"/>
              <a:gd name="connsiteX162" fmla="*/ 6355 w 10201"/>
              <a:gd name="connsiteY162" fmla="*/ 9515 h 10002"/>
              <a:gd name="connsiteX163" fmla="*/ 6262 w 10201"/>
              <a:gd name="connsiteY163" fmla="*/ 9552 h 10002"/>
              <a:gd name="connsiteX164" fmla="*/ 6262 w 10201"/>
              <a:gd name="connsiteY164" fmla="*/ 9609 h 10002"/>
              <a:gd name="connsiteX165" fmla="*/ 6189 w 10201"/>
              <a:gd name="connsiteY165" fmla="*/ 9740 h 10002"/>
              <a:gd name="connsiteX166" fmla="*/ 6106 w 10201"/>
              <a:gd name="connsiteY166" fmla="*/ 9796 h 10002"/>
              <a:gd name="connsiteX167" fmla="*/ 6001 w 10201"/>
              <a:gd name="connsiteY167" fmla="*/ 9947 h 10002"/>
              <a:gd name="connsiteX168" fmla="*/ 5345 w 10201"/>
              <a:gd name="connsiteY168" fmla="*/ 9796 h 10002"/>
              <a:gd name="connsiteX169" fmla="*/ 5220 w 10201"/>
              <a:gd name="connsiteY169" fmla="*/ 9796 h 10002"/>
              <a:gd name="connsiteX170" fmla="*/ 4992 w 10201"/>
              <a:gd name="connsiteY170" fmla="*/ 9647 h 10002"/>
              <a:gd name="connsiteX171" fmla="*/ 4929 w 10201"/>
              <a:gd name="connsiteY171" fmla="*/ 9515 h 10002"/>
              <a:gd name="connsiteX172" fmla="*/ 4929 w 10201"/>
              <a:gd name="connsiteY172" fmla="*/ 9403 h 10002"/>
              <a:gd name="connsiteX173" fmla="*/ 4866 w 10201"/>
              <a:gd name="connsiteY173" fmla="*/ 9346 h 10002"/>
              <a:gd name="connsiteX174" fmla="*/ 5168 w 10201"/>
              <a:gd name="connsiteY174" fmla="*/ 9214 h 10002"/>
              <a:gd name="connsiteX175" fmla="*/ 5387 w 10201"/>
              <a:gd name="connsiteY175" fmla="*/ 9234 h 10002"/>
              <a:gd name="connsiteX176" fmla="*/ 5741 w 10201"/>
              <a:gd name="connsiteY176" fmla="*/ 9195 h 10002"/>
              <a:gd name="connsiteX177" fmla="*/ 5783 w 10201"/>
              <a:gd name="connsiteY177" fmla="*/ 9102 h 10002"/>
              <a:gd name="connsiteX178" fmla="*/ 5731 w 10201"/>
              <a:gd name="connsiteY178" fmla="*/ 8989 h 10002"/>
              <a:gd name="connsiteX179" fmla="*/ 5533 w 10201"/>
              <a:gd name="connsiteY179" fmla="*/ 8933 h 10002"/>
              <a:gd name="connsiteX180" fmla="*/ 5210 w 10201"/>
              <a:gd name="connsiteY180" fmla="*/ 8745 h 10002"/>
              <a:gd name="connsiteX181" fmla="*/ 4961 w 10201"/>
              <a:gd name="connsiteY181" fmla="*/ 8595 h 10002"/>
              <a:gd name="connsiteX182" fmla="*/ 5085 w 10201"/>
              <a:gd name="connsiteY182" fmla="*/ 8481 h 10002"/>
              <a:gd name="connsiteX183" fmla="*/ 4741 w 10201"/>
              <a:gd name="connsiteY183" fmla="*/ 8275 h 10002"/>
              <a:gd name="connsiteX184" fmla="*/ 4554 w 10201"/>
              <a:gd name="connsiteY184" fmla="*/ 8087 h 10002"/>
              <a:gd name="connsiteX185" fmla="*/ 4356 w 10201"/>
              <a:gd name="connsiteY185" fmla="*/ 8031 h 10002"/>
              <a:gd name="connsiteX186" fmla="*/ 4085 w 10201"/>
              <a:gd name="connsiteY186" fmla="*/ 8013 h 10002"/>
              <a:gd name="connsiteX187" fmla="*/ 3919 w 10201"/>
              <a:gd name="connsiteY187" fmla="*/ 7843 h 10002"/>
              <a:gd name="connsiteX188" fmla="*/ 3741 w 10201"/>
              <a:gd name="connsiteY188" fmla="*/ 7806 h 10002"/>
              <a:gd name="connsiteX189" fmla="*/ 3669 w 10201"/>
              <a:gd name="connsiteY189" fmla="*/ 7598 h 10002"/>
              <a:gd name="connsiteX190" fmla="*/ 3492 w 10201"/>
              <a:gd name="connsiteY190" fmla="*/ 7637 h 10002"/>
              <a:gd name="connsiteX191" fmla="*/ 3440 w 10201"/>
              <a:gd name="connsiteY191" fmla="*/ 7674 h 10002"/>
              <a:gd name="connsiteX192" fmla="*/ 3367 w 10201"/>
              <a:gd name="connsiteY192" fmla="*/ 7674 h 10002"/>
              <a:gd name="connsiteX193" fmla="*/ 3367 w 10201"/>
              <a:gd name="connsiteY193" fmla="*/ 7637 h 10002"/>
              <a:gd name="connsiteX194" fmla="*/ 3398 w 10201"/>
              <a:gd name="connsiteY194" fmla="*/ 7543 h 10002"/>
              <a:gd name="connsiteX195" fmla="*/ 3241 w 10201"/>
              <a:gd name="connsiteY195" fmla="*/ 7505 h 10002"/>
              <a:gd name="connsiteX196" fmla="*/ 3189 w 10201"/>
              <a:gd name="connsiteY196" fmla="*/ 7411 h 10002"/>
              <a:gd name="connsiteX197" fmla="*/ 3085 w 10201"/>
              <a:gd name="connsiteY197" fmla="*/ 7468 h 10002"/>
              <a:gd name="connsiteX198" fmla="*/ 2846 w 10201"/>
              <a:gd name="connsiteY198" fmla="*/ 7449 h 10002"/>
              <a:gd name="connsiteX199" fmla="*/ 2722 w 10201"/>
              <a:gd name="connsiteY199" fmla="*/ 7486 h 10002"/>
              <a:gd name="connsiteX200" fmla="*/ 2669 w 10201"/>
              <a:gd name="connsiteY200" fmla="*/ 7598 h 10002"/>
              <a:gd name="connsiteX201" fmla="*/ 2471 w 10201"/>
              <a:gd name="connsiteY201" fmla="*/ 7637 h 10002"/>
              <a:gd name="connsiteX202" fmla="*/ 2419 w 10201"/>
              <a:gd name="connsiteY202" fmla="*/ 7712 h 10002"/>
              <a:gd name="connsiteX203" fmla="*/ 2137 w 10201"/>
              <a:gd name="connsiteY203" fmla="*/ 7693 h 10002"/>
              <a:gd name="connsiteX204" fmla="*/ 2023 w 10201"/>
              <a:gd name="connsiteY204" fmla="*/ 7561 h 10002"/>
              <a:gd name="connsiteX205" fmla="*/ 1867 w 10201"/>
              <a:gd name="connsiteY205" fmla="*/ 7524 h 10002"/>
              <a:gd name="connsiteX206" fmla="*/ 1919 w 10201"/>
              <a:gd name="connsiteY206" fmla="*/ 7505 h 10002"/>
              <a:gd name="connsiteX207" fmla="*/ 1919 w 10201"/>
              <a:gd name="connsiteY207" fmla="*/ 7486 h 10002"/>
              <a:gd name="connsiteX208" fmla="*/ 1867 w 10201"/>
              <a:gd name="connsiteY208" fmla="*/ 7486 h 10002"/>
              <a:gd name="connsiteX209" fmla="*/ 1753 w 10201"/>
              <a:gd name="connsiteY209" fmla="*/ 7505 h 10002"/>
              <a:gd name="connsiteX210" fmla="*/ 1544 w 10201"/>
              <a:gd name="connsiteY210" fmla="*/ 7429 h 10002"/>
              <a:gd name="connsiteX211" fmla="*/ 1544 w 10201"/>
              <a:gd name="connsiteY211" fmla="*/ 7486 h 10002"/>
              <a:gd name="connsiteX212" fmla="*/ 1492 w 10201"/>
              <a:gd name="connsiteY212" fmla="*/ 7468 h 10002"/>
              <a:gd name="connsiteX213" fmla="*/ 1492 w 10201"/>
              <a:gd name="connsiteY213" fmla="*/ 7411 h 10002"/>
              <a:gd name="connsiteX214" fmla="*/ 1398 w 10201"/>
              <a:gd name="connsiteY214" fmla="*/ 7468 h 10002"/>
              <a:gd name="connsiteX215" fmla="*/ 1378 w 10201"/>
              <a:gd name="connsiteY215" fmla="*/ 7411 h 10002"/>
              <a:gd name="connsiteX216" fmla="*/ 1013 w 10201"/>
              <a:gd name="connsiteY216" fmla="*/ 7429 h 10002"/>
              <a:gd name="connsiteX217" fmla="*/ 836 w 10201"/>
              <a:gd name="connsiteY217" fmla="*/ 7411 h 10002"/>
              <a:gd name="connsiteX218" fmla="*/ 795 w 10201"/>
              <a:gd name="connsiteY218" fmla="*/ 7336 h 10002"/>
              <a:gd name="connsiteX219" fmla="*/ 628 w 10201"/>
              <a:gd name="connsiteY219" fmla="*/ 7354 h 10002"/>
              <a:gd name="connsiteX220" fmla="*/ 597 w 10201"/>
              <a:gd name="connsiteY220" fmla="*/ 7299 h 10002"/>
              <a:gd name="connsiteX221" fmla="*/ 493 w 10201"/>
              <a:gd name="connsiteY221" fmla="*/ 7317 h 10002"/>
              <a:gd name="connsiteX222" fmla="*/ 471 w 10201"/>
              <a:gd name="connsiteY222" fmla="*/ 7242 h 10002"/>
              <a:gd name="connsiteX223" fmla="*/ 378 w 10201"/>
              <a:gd name="connsiteY223" fmla="*/ 7242 h 10002"/>
              <a:gd name="connsiteX224" fmla="*/ 243 w 10201"/>
              <a:gd name="connsiteY224" fmla="*/ 7167 h 10002"/>
              <a:gd name="connsiteX225" fmla="*/ 0 w 10201"/>
              <a:gd name="connsiteY225" fmla="*/ 7050 h 10002"/>
              <a:gd name="connsiteX226" fmla="*/ 357 w 10201"/>
              <a:gd name="connsiteY226" fmla="*/ 7054 h 10002"/>
              <a:gd name="connsiteX227" fmla="*/ 576 w 10201"/>
              <a:gd name="connsiteY227" fmla="*/ 7092 h 10002"/>
              <a:gd name="connsiteX228" fmla="*/ 940 w 10201"/>
              <a:gd name="connsiteY228" fmla="*/ 7167 h 10002"/>
              <a:gd name="connsiteX229" fmla="*/ 950 w 10201"/>
              <a:gd name="connsiteY229" fmla="*/ 7092 h 10002"/>
              <a:gd name="connsiteX230" fmla="*/ 888 w 10201"/>
              <a:gd name="connsiteY230" fmla="*/ 6998 h 10002"/>
              <a:gd name="connsiteX231" fmla="*/ 898 w 10201"/>
              <a:gd name="connsiteY231" fmla="*/ 6998 h 10002"/>
              <a:gd name="connsiteX232" fmla="*/ 898 w 10201"/>
              <a:gd name="connsiteY232" fmla="*/ 6979 h 10002"/>
              <a:gd name="connsiteX233" fmla="*/ 1002 w 10201"/>
              <a:gd name="connsiteY233" fmla="*/ 7016 h 10002"/>
              <a:gd name="connsiteX234" fmla="*/ 1002 w 10201"/>
              <a:gd name="connsiteY234" fmla="*/ 6941 h 10002"/>
              <a:gd name="connsiteX235" fmla="*/ 940 w 10201"/>
              <a:gd name="connsiteY235" fmla="*/ 6923 h 10002"/>
              <a:gd name="connsiteX236" fmla="*/ 940 w 10201"/>
              <a:gd name="connsiteY236" fmla="*/ 6847 h 10002"/>
              <a:gd name="connsiteX237" fmla="*/ 961 w 10201"/>
              <a:gd name="connsiteY237" fmla="*/ 6847 h 10002"/>
              <a:gd name="connsiteX238" fmla="*/ 1013 w 10201"/>
              <a:gd name="connsiteY238" fmla="*/ 6885 h 10002"/>
              <a:gd name="connsiteX239" fmla="*/ 1013 w 10201"/>
              <a:gd name="connsiteY239" fmla="*/ 6847 h 10002"/>
              <a:gd name="connsiteX240" fmla="*/ 1149 w 10201"/>
              <a:gd name="connsiteY240" fmla="*/ 6716 h 10002"/>
              <a:gd name="connsiteX241" fmla="*/ 1305 w 10201"/>
              <a:gd name="connsiteY241" fmla="*/ 6678 h 10002"/>
              <a:gd name="connsiteX242" fmla="*/ 1305 w 10201"/>
              <a:gd name="connsiteY242" fmla="*/ 6660 h 10002"/>
              <a:gd name="connsiteX243" fmla="*/ 1128 w 10201"/>
              <a:gd name="connsiteY243" fmla="*/ 6660 h 10002"/>
              <a:gd name="connsiteX244" fmla="*/ 1128 w 10201"/>
              <a:gd name="connsiteY244" fmla="*/ 6641 h 10002"/>
              <a:gd name="connsiteX245" fmla="*/ 1159 w 10201"/>
              <a:gd name="connsiteY245" fmla="*/ 6585 h 10002"/>
              <a:gd name="connsiteX246" fmla="*/ 1211 w 10201"/>
              <a:gd name="connsiteY246" fmla="*/ 6603 h 10002"/>
              <a:gd name="connsiteX247" fmla="*/ 1243 w 10201"/>
              <a:gd name="connsiteY247" fmla="*/ 6566 h 10002"/>
              <a:gd name="connsiteX248" fmla="*/ 1243 w 10201"/>
              <a:gd name="connsiteY248" fmla="*/ 6548 h 10002"/>
              <a:gd name="connsiteX249" fmla="*/ 1191 w 10201"/>
              <a:gd name="connsiteY249" fmla="*/ 6472 h 10002"/>
              <a:gd name="connsiteX250" fmla="*/ 1222 w 10201"/>
              <a:gd name="connsiteY250" fmla="*/ 6472 h 10002"/>
              <a:gd name="connsiteX251" fmla="*/ 1243 w 10201"/>
              <a:gd name="connsiteY251" fmla="*/ 6491 h 10002"/>
              <a:gd name="connsiteX252" fmla="*/ 1253 w 10201"/>
              <a:gd name="connsiteY252" fmla="*/ 6434 h 10002"/>
              <a:gd name="connsiteX253" fmla="*/ 1201 w 10201"/>
              <a:gd name="connsiteY253" fmla="*/ 6378 h 10002"/>
              <a:gd name="connsiteX254" fmla="*/ 1191 w 10201"/>
              <a:gd name="connsiteY254" fmla="*/ 6416 h 10002"/>
              <a:gd name="connsiteX255" fmla="*/ 1191 w 10201"/>
              <a:gd name="connsiteY255" fmla="*/ 6378 h 10002"/>
              <a:gd name="connsiteX256" fmla="*/ 1180 w 10201"/>
              <a:gd name="connsiteY256" fmla="*/ 6378 h 10002"/>
              <a:gd name="connsiteX257" fmla="*/ 1180 w 10201"/>
              <a:gd name="connsiteY257" fmla="*/ 6359 h 10002"/>
              <a:gd name="connsiteX258" fmla="*/ 1253 w 10201"/>
              <a:gd name="connsiteY258" fmla="*/ 6322 h 10002"/>
              <a:gd name="connsiteX259" fmla="*/ 1253 w 10201"/>
              <a:gd name="connsiteY259" fmla="*/ 6302 h 10002"/>
              <a:gd name="connsiteX260" fmla="*/ 1139 w 10201"/>
              <a:gd name="connsiteY260" fmla="*/ 6228 h 10002"/>
              <a:gd name="connsiteX261" fmla="*/ 1118 w 10201"/>
              <a:gd name="connsiteY261" fmla="*/ 6284 h 10002"/>
              <a:gd name="connsiteX262" fmla="*/ 1045 w 10201"/>
              <a:gd name="connsiteY262" fmla="*/ 6228 h 10002"/>
              <a:gd name="connsiteX263" fmla="*/ 1076 w 10201"/>
              <a:gd name="connsiteY263" fmla="*/ 6190 h 10002"/>
              <a:gd name="connsiteX264" fmla="*/ 1035 w 10201"/>
              <a:gd name="connsiteY264" fmla="*/ 6190 h 10002"/>
              <a:gd name="connsiteX265" fmla="*/ 909 w 10201"/>
              <a:gd name="connsiteY265" fmla="*/ 6247 h 10002"/>
              <a:gd name="connsiteX266" fmla="*/ 909 w 10201"/>
              <a:gd name="connsiteY266" fmla="*/ 6190 h 10002"/>
              <a:gd name="connsiteX267" fmla="*/ 961 w 10201"/>
              <a:gd name="connsiteY267" fmla="*/ 6040 h 10002"/>
              <a:gd name="connsiteX268" fmla="*/ 940 w 10201"/>
              <a:gd name="connsiteY268" fmla="*/ 6002 h 10002"/>
              <a:gd name="connsiteX269" fmla="*/ 961 w 10201"/>
              <a:gd name="connsiteY269" fmla="*/ 6002 h 10002"/>
              <a:gd name="connsiteX270" fmla="*/ 1055 w 10201"/>
              <a:gd name="connsiteY270" fmla="*/ 5964 h 10002"/>
              <a:gd name="connsiteX271" fmla="*/ 1087 w 10201"/>
              <a:gd name="connsiteY271" fmla="*/ 5909 h 10002"/>
              <a:gd name="connsiteX272" fmla="*/ 1066 w 10201"/>
              <a:gd name="connsiteY272" fmla="*/ 5852 h 10002"/>
              <a:gd name="connsiteX273" fmla="*/ 1139 w 10201"/>
              <a:gd name="connsiteY273" fmla="*/ 5833 h 10002"/>
              <a:gd name="connsiteX274" fmla="*/ 1139 w 10201"/>
              <a:gd name="connsiteY274" fmla="*/ 5909 h 10002"/>
              <a:gd name="connsiteX275" fmla="*/ 1263 w 10201"/>
              <a:gd name="connsiteY275" fmla="*/ 5909 h 10002"/>
              <a:gd name="connsiteX276" fmla="*/ 1388 w 10201"/>
              <a:gd name="connsiteY276" fmla="*/ 5683 h 10002"/>
              <a:gd name="connsiteX277" fmla="*/ 1586 w 10201"/>
              <a:gd name="connsiteY277" fmla="*/ 5740 h 10002"/>
              <a:gd name="connsiteX278" fmla="*/ 1586 w 10201"/>
              <a:gd name="connsiteY278" fmla="*/ 5758 h 10002"/>
              <a:gd name="connsiteX279" fmla="*/ 1575 w 10201"/>
              <a:gd name="connsiteY279" fmla="*/ 5814 h 10002"/>
              <a:gd name="connsiteX280" fmla="*/ 1554 w 10201"/>
              <a:gd name="connsiteY280" fmla="*/ 5852 h 10002"/>
              <a:gd name="connsiteX281" fmla="*/ 1440 w 10201"/>
              <a:gd name="connsiteY281" fmla="*/ 5889 h 10002"/>
              <a:gd name="connsiteX282" fmla="*/ 1430 w 10201"/>
              <a:gd name="connsiteY282" fmla="*/ 6040 h 10002"/>
              <a:gd name="connsiteX283" fmla="*/ 1450 w 10201"/>
              <a:gd name="connsiteY283" fmla="*/ 6058 h 10002"/>
              <a:gd name="connsiteX284" fmla="*/ 1680 w 10201"/>
              <a:gd name="connsiteY284" fmla="*/ 6265 h 10002"/>
              <a:gd name="connsiteX285" fmla="*/ 1711 w 10201"/>
              <a:gd name="connsiteY285" fmla="*/ 6265 h 10002"/>
              <a:gd name="connsiteX286" fmla="*/ 1784 w 10201"/>
              <a:gd name="connsiteY286" fmla="*/ 6792 h 10002"/>
              <a:gd name="connsiteX287" fmla="*/ 1982 w 10201"/>
              <a:gd name="connsiteY287" fmla="*/ 6585 h 10002"/>
              <a:gd name="connsiteX288" fmla="*/ 1982 w 10201"/>
              <a:gd name="connsiteY288" fmla="*/ 6528 h 10002"/>
              <a:gd name="connsiteX289" fmla="*/ 1909 w 10201"/>
              <a:gd name="connsiteY289" fmla="*/ 6528 h 10002"/>
              <a:gd name="connsiteX290" fmla="*/ 1878 w 10201"/>
              <a:gd name="connsiteY290" fmla="*/ 6453 h 10002"/>
              <a:gd name="connsiteX291" fmla="*/ 1878 w 10201"/>
              <a:gd name="connsiteY291" fmla="*/ 6416 h 10002"/>
              <a:gd name="connsiteX292" fmla="*/ 1888 w 10201"/>
              <a:gd name="connsiteY292" fmla="*/ 6416 h 10002"/>
              <a:gd name="connsiteX293" fmla="*/ 1888 w 10201"/>
              <a:gd name="connsiteY293" fmla="*/ 6397 h 10002"/>
              <a:gd name="connsiteX294" fmla="*/ 2023 w 10201"/>
              <a:gd name="connsiteY294" fmla="*/ 6322 h 10002"/>
              <a:gd name="connsiteX295" fmla="*/ 2002 w 10201"/>
              <a:gd name="connsiteY295" fmla="*/ 6302 h 10002"/>
              <a:gd name="connsiteX296" fmla="*/ 1867 w 10201"/>
              <a:gd name="connsiteY296" fmla="*/ 6265 h 10002"/>
              <a:gd name="connsiteX297" fmla="*/ 1867 w 10201"/>
              <a:gd name="connsiteY297" fmla="*/ 6209 h 10002"/>
              <a:gd name="connsiteX298" fmla="*/ 1815 w 10201"/>
              <a:gd name="connsiteY298" fmla="*/ 6190 h 10002"/>
              <a:gd name="connsiteX299" fmla="*/ 1815 w 10201"/>
              <a:gd name="connsiteY299" fmla="*/ 6190 h 10002"/>
              <a:gd name="connsiteX300" fmla="*/ 1836 w 10201"/>
              <a:gd name="connsiteY300" fmla="*/ 6133 h 10002"/>
              <a:gd name="connsiteX301" fmla="*/ 1753 w 10201"/>
              <a:gd name="connsiteY301" fmla="*/ 6040 h 10002"/>
              <a:gd name="connsiteX302" fmla="*/ 1534 w 10201"/>
              <a:gd name="connsiteY302" fmla="*/ 5984 h 10002"/>
              <a:gd name="connsiteX303" fmla="*/ 1701 w 10201"/>
              <a:gd name="connsiteY303" fmla="*/ 5964 h 10002"/>
              <a:gd name="connsiteX304" fmla="*/ 1722 w 10201"/>
              <a:gd name="connsiteY304" fmla="*/ 5871 h 10002"/>
              <a:gd name="connsiteX305" fmla="*/ 1659 w 10201"/>
              <a:gd name="connsiteY305" fmla="*/ 5740 h 10002"/>
              <a:gd name="connsiteX306" fmla="*/ 1680 w 10201"/>
              <a:gd name="connsiteY306" fmla="*/ 5740 h 10002"/>
              <a:gd name="connsiteX307" fmla="*/ 2023 w 10201"/>
              <a:gd name="connsiteY307" fmla="*/ 5777 h 10002"/>
              <a:gd name="connsiteX308" fmla="*/ 2117 w 10201"/>
              <a:gd name="connsiteY308" fmla="*/ 5665 h 10002"/>
              <a:gd name="connsiteX309" fmla="*/ 2190 w 10201"/>
              <a:gd name="connsiteY309" fmla="*/ 5645 h 10002"/>
              <a:gd name="connsiteX310" fmla="*/ 2117 w 10201"/>
              <a:gd name="connsiteY310" fmla="*/ 5608 h 10002"/>
              <a:gd name="connsiteX311" fmla="*/ 1815 w 10201"/>
              <a:gd name="connsiteY311" fmla="*/ 5720 h 10002"/>
              <a:gd name="connsiteX312" fmla="*/ 1784 w 10201"/>
              <a:gd name="connsiteY312" fmla="*/ 5665 h 10002"/>
              <a:gd name="connsiteX313" fmla="*/ 1805 w 10201"/>
              <a:gd name="connsiteY313" fmla="*/ 5608 h 10002"/>
              <a:gd name="connsiteX314" fmla="*/ 1774 w 10201"/>
              <a:gd name="connsiteY314" fmla="*/ 5514 h 10002"/>
              <a:gd name="connsiteX315" fmla="*/ 1701 w 10201"/>
              <a:gd name="connsiteY315" fmla="*/ 5533 h 10002"/>
              <a:gd name="connsiteX316" fmla="*/ 1458 w 10201"/>
              <a:gd name="connsiteY316" fmla="*/ 5302 h 10002"/>
              <a:gd name="connsiteX317" fmla="*/ 1742 w 10201"/>
              <a:gd name="connsiteY317" fmla="*/ 5288 h 10002"/>
              <a:gd name="connsiteX318" fmla="*/ 2085 w 10201"/>
              <a:gd name="connsiteY318" fmla="*/ 5288 h 10002"/>
              <a:gd name="connsiteX319" fmla="*/ 2190 w 10201"/>
              <a:gd name="connsiteY319" fmla="*/ 5119 h 10002"/>
              <a:gd name="connsiteX320" fmla="*/ 2190 w 10201"/>
              <a:gd name="connsiteY320" fmla="*/ 5063 h 10002"/>
              <a:gd name="connsiteX321" fmla="*/ 2253 w 10201"/>
              <a:gd name="connsiteY321" fmla="*/ 5044 h 10002"/>
              <a:gd name="connsiteX322" fmla="*/ 2284 w 10201"/>
              <a:gd name="connsiteY322" fmla="*/ 5176 h 10002"/>
              <a:gd name="connsiteX323" fmla="*/ 2722 w 10201"/>
              <a:gd name="connsiteY323" fmla="*/ 5195 h 10002"/>
              <a:gd name="connsiteX324" fmla="*/ 2700 w 10201"/>
              <a:gd name="connsiteY324" fmla="*/ 5288 h 10002"/>
              <a:gd name="connsiteX325" fmla="*/ 2732 w 10201"/>
              <a:gd name="connsiteY325" fmla="*/ 5288 h 10002"/>
              <a:gd name="connsiteX326" fmla="*/ 2784 w 10201"/>
              <a:gd name="connsiteY326" fmla="*/ 5251 h 10002"/>
              <a:gd name="connsiteX327" fmla="*/ 2784 w 10201"/>
              <a:gd name="connsiteY327" fmla="*/ 5270 h 10002"/>
              <a:gd name="connsiteX328" fmla="*/ 2763 w 10201"/>
              <a:gd name="connsiteY328" fmla="*/ 5288 h 10002"/>
              <a:gd name="connsiteX329" fmla="*/ 2826 w 10201"/>
              <a:gd name="connsiteY329" fmla="*/ 5288 h 10002"/>
              <a:gd name="connsiteX330" fmla="*/ 2929 w 10201"/>
              <a:gd name="connsiteY330" fmla="*/ 5288 h 10002"/>
              <a:gd name="connsiteX331" fmla="*/ 2929 w 10201"/>
              <a:gd name="connsiteY331" fmla="*/ 5364 h 10002"/>
              <a:gd name="connsiteX332" fmla="*/ 2950 w 10201"/>
              <a:gd name="connsiteY332" fmla="*/ 5364 h 10002"/>
              <a:gd name="connsiteX333" fmla="*/ 3023 w 10201"/>
              <a:gd name="connsiteY333" fmla="*/ 5288 h 10002"/>
              <a:gd name="connsiteX334" fmla="*/ 3023 w 10201"/>
              <a:gd name="connsiteY334" fmla="*/ 5213 h 10002"/>
              <a:gd name="connsiteX335" fmla="*/ 3085 w 10201"/>
              <a:gd name="connsiteY335" fmla="*/ 5213 h 10002"/>
              <a:gd name="connsiteX336" fmla="*/ 3117 w 10201"/>
              <a:gd name="connsiteY336" fmla="*/ 5270 h 10002"/>
              <a:gd name="connsiteX337" fmla="*/ 3117 w 10201"/>
              <a:gd name="connsiteY337" fmla="*/ 5401 h 10002"/>
              <a:gd name="connsiteX338" fmla="*/ 3231 w 10201"/>
              <a:gd name="connsiteY338" fmla="*/ 5401 h 10002"/>
              <a:gd name="connsiteX339" fmla="*/ 3241 w 10201"/>
              <a:gd name="connsiteY339" fmla="*/ 5307 h 10002"/>
              <a:gd name="connsiteX340" fmla="*/ 3241 w 10201"/>
              <a:gd name="connsiteY340" fmla="*/ 5288 h 10002"/>
              <a:gd name="connsiteX341" fmla="*/ 3241 w 10201"/>
              <a:gd name="connsiteY341" fmla="*/ 5288 h 10002"/>
              <a:gd name="connsiteX342" fmla="*/ 3346 w 10201"/>
              <a:gd name="connsiteY342" fmla="*/ 5307 h 10002"/>
              <a:gd name="connsiteX343" fmla="*/ 3367 w 10201"/>
              <a:gd name="connsiteY343" fmla="*/ 5213 h 10002"/>
              <a:gd name="connsiteX344" fmla="*/ 3471 w 10201"/>
              <a:gd name="connsiteY344" fmla="*/ 5251 h 10002"/>
              <a:gd name="connsiteX345" fmla="*/ 3471 w 10201"/>
              <a:gd name="connsiteY345" fmla="*/ 5195 h 10002"/>
              <a:gd name="connsiteX346" fmla="*/ 3648 w 10201"/>
              <a:gd name="connsiteY346" fmla="*/ 5270 h 10002"/>
              <a:gd name="connsiteX347" fmla="*/ 3648 w 10201"/>
              <a:gd name="connsiteY347" fmla="*/ 5195 h 10002"/>
              <a:gd name="connsiteX348" fmla="*/ 3689 w 10201"/>
              <a:gd name="connsiteY348" fmla="*/ 5195 h 10002"/>
              <a:gd name="connsiteX349" fmla="*/ 3689 w 10201"/>
              <a:gd name="connsiteY349" fmla="*/ 5270 h 10002"/>
              <a:gd name="connsiteX350" fmla="*/ 3710 w 10201"/>
              <a:gd name="connsiteY350" fmla="*/ 5270 h 10002"/>
              <a:gd name="connsiteX351" fmla="*/ 3710 w 10201"/>
              <a:gd name="connsiteY351" fmla="*/ 5251 h 10002"/>
              <a:gd name="connsiteX352" fmla="*/ 3721 w 10201"/>
              <a:gd name="connsiteY352" fmla="*/ 5119 h 10002"/>
              <a:gd name="connsiteX353" fmla="*/ 3731 w 10201"/>
              <a:gd name="connsiteY353" fmla="*/ 5119 h 10002"/>
              <a:gd name="connsiteX354" fmla="*/ 3741 w 10201"/>
              <a:gd name="connsiteY354" fmla="*/ 5195 h 10002"/>
              <a:gd name="connsiteX355" fmla="*/ 3825 w 10201"/>
              <a:gd name="connsiteY355" fmla="*/ 5119 h 10002"/>
              <a:gd name="connsiteX356" fmla="*/ 3825 w 10201"/>
              <a:gd name="connsiteY356" fmla="*/ 5157 h 10002"/>
              <a:gd name="connsiteX357" fmla="*/ 3898 w 10201"/>
              <a:gd name="connsiteY357" fmla="*/ 5119 h 10002"/>
              <a:gd name="connsiteX358" fmla="*/ 3898 w 10201"/>
              <a:gd name="connsiteY358" fmla="*/ 5101 h 10002"/>
              <a:gd name="connsiteX359" fmla="*/ 3877 w 10201"/>
              <a:gd name="connsiteY359" fmla="*/ 5063 h 10002"/>
              <a:gd name="connsiteX360" fmla="*/ 3909 w 10201"/>
              <a:gd name="connsiteY360" fmla="*/ 5063 h 10002"/>
              <a:gd name="connsiteX361" fmla="*/ 3950 w 10201"/>
              <a:gd name="connsiteY361" fmla="*/ 5101 h 10002"/>
              <a:gd name="connsiteX362" fmla="*/ 3950 w 10201"/>
              <a:gd name="connsiteY362" fmla="*/ 5063 h 10002"/>
              <a:gd name="connsiteX363" fmla="*/ 3929 w 10201"/>
              <a:gd name="connsiteY363" fmla="*/ 5007 h 10002"/>
              <a:gd name="connsiteX364" fmla="*/ 4033 w 10201"/>
              <a:gd name="connsiteY364" fmla="*/ 4951 h 10002"/>
              <a:gd name="connsiteX365" fmla="*/ 4033 w 10201"/>
              <a:gd name="connsiteY365" fmla="*/ 4932 h 10002"/>
              <a:gd name="connsiteX366" fmla="*/ 3857 w 10201"/>
              <a:gd name="connsiteY366" fmla="*/ 4912 h 10002"/>
              <a:gd name="connsiteX367" fmla="*/ 3867 w 10201"/>
              <a:gd name="connsiteY367" fmla="*/ 5026 h 10002"/>
              <a:gd name="connsiteX368" fmla="*/ 3857 w 10201"/>
              <a:gd name="connsiteY368" fmla="*/ 5026 h 10002"/>
              <a:gd name="connsiteX369" fmla="*/ 3658 w 10201"/>
              <a:gd name="connsiteY369" fmla="*/ 4912 h 10002"/>
              <a:gd name="connsiteX370" fmla="*/ 3658 w 10201"/>
              <a:gd name="connsiteY370" fmla="*/ 4932 h 10002"/>
              <a:gd name="connsiteX371" fmla="*/ 3669 w 10201"/>
              <a:gd name="connsiteY371" fmla="*/ 4932 h 10002"/>
              <a:gd name="connsiteX372" fmla="*/ 3648 w 10201"/>
              <a:gd name="connsiteY372" fmla="*/ 4951 h 10002"/>
              <a:gd name="connsiteX373" fmla="*/ 3596 w 10201"/>
              <a:gd name="connsiteY373" fmla="*/ 4875 h 10002"/>
              <a:gd name="connsiteX374" fmla="*/ 3585 w 10201"/>
              <a:gd name="connsiteY374" fmla="*/ 4837 h 10002"/>
              <a:gd name="connsiteX375" fmla="*/ 3700 w 10201"/>
              <a:gd name="connsiteY375" fmla="*/ 4819 h 10002"/>
              <a:gd name="connsiteX376" fmla="*/ 3700 w 10201"/>
              <a:gd name="connsiteY376" fmla="*/ 4668 h 10002"/>
              <a:gd name="connsiteX377" fmla="*/ 3679 w 10201"/>
              <a:gd name="connsiteY377" fmla="*/ 4668 h 10002"/>
              <a:gd name="connsiteX378" fmla="*/ 3554 w 10201"/>
              <a:gd name="connsiteY378" fmla="*/ 4800 h 10002"/>
              <a:gd name="connsiteX379" fmla="*/ 3533 w 10201"/>
              <a:gd name="connsiteY379" fmla="*/ 4782 h 10002"/>
              <a:gd name="connsiteX380" fmla="*/ 3533 w 10201"/>
              <a:gd name="connsiteY380" fmla="*/ 4706 h 10002"/>
              <a:gd name="connsiteX381" fmla="*/ 3523 w 10201"/>
              <a:gd name="connsiteY381" fmla="*/ 4650 h 10002"/>
              <a:gd name="connsiteX382" fmla="*/ 3450 w 10201"/>
              <a:gd name="connsiteY382" fmla="*/ 4650 h 10002"/>
              <a:gd name="connsiteX383" fmla="*/ 3440 w 10201"/>
              <a:gd name="connsiteY383" fmla="*/ 4593 h 10002"/>
              <a:gd name="connsiteX384" fmla="*/ 3450 w 10201"/>
              <a:gd name="connsiteY384" fmla="*/ 4593 h 10002"/>
              <a:gd name="connsiteX385" fmla="*/ 3450 w 10201"/>
              <a:gd name="connsiteY385" fmla="*/ 4574 h 10002"/>
              <a:gd name="connsiteX386" fmla="*/ 3627 w 10201"/>
              <a:gd name="connsiteY386" fmla="*/ 4481 h 10002"/>
              <a:gd name="connsiteX387" fmla="*/ 3565 w 10201"/>
              <a:gd name="connsiteY387" fmla="*/ 4481 h 10002"/>
              <a:gd name="connsiteX388" fmla="*/ 3544 w 10201"/>
              <a:gd name="connsiteY388" fmla="*/ 4481 h 10002"/>
              <a:gd name="connsiteX389" fmla="*/ 3533 w 10201"/>
              <a:gd name="connsiteY389" fmla="*/ 4481 h 10002"/>
              <a:gd name="connsiteX390" fmla="*/ 3533 w 10201"/>
              <a:gd name="connsiteY390" fmla="*/ 4462 h 10002"/>
              <a:gd name="connsiteX391" fmla="*/ 3637 w 10201"/>
              <a:gd name="connsiteY391" fmla="*/ 4387 h 10002"/>
              <a:gd name="connsiteX392" fmla="*/ 3637 w 10201"/>
              <a:gd name="connsiteY392" fmla="*/ 4387 h 10002"/>
              <a:gd name="connsiteX393" fmla="*/ 3606 w 10201"/>
              <a:gd name="connsiteY393" fmla="*/ 4387 h 10002"/>
              <a:gd name="connsiteX394" fmla="*/ 3585 w 10201"/>
              <a:gd name="connsiteY394" fmla="*/ 4405 h 10002"/>
              <a:gd name="connsiteX395" fmla="*/ 3575 w 10201"/>
              <a:gd name="connsiteY395" fmla="*/ 4368 h 10002"/>
              <a:gd name="connsiteX396" fmla="*/ 3409 w 10201"/>
              <a:gd name="connsiteY396" fmla="*/ 4312 h 10002"/>
              <a:gd name="connsiteX397" fmla="*/ 3357 w 10201"/>
              <a:gd name="connsiteY397" fmla="*/ 4199 h 10002"/>
              <a:gd name="connsiteX398" fmla="*/ 3315 w 10201"/>
              <a:gd name="connsiteY398" fmla="*/ 4255 h 10002"/>
              <a:gd name="connsiteX399" fmla="*/ 3231 w 10201"/>
              <a:gd name="connsiteY399" fmla="*/ 4218 h 10002"/>
              <a:gd name="connsiteX400" fmla="*/ 3085 w 10201"/>
              <a:gd name="connsiteY400" fmla="*/ 4199 h 10002"/>
              <a:gd name="connsiteX401" fmla="*/ 3033 w 10201"/>
              <a:gd name="connsiteY401" fmla="*/ 4237 h 10002"/>
              <a:gd name="connsiteX402" fmla="*/ 2981 w 10201"/>
              <a:gd name="connsiteY402" fmla="*/ 4180 h 10002"/>
              <a:gd name="connsiteX403" fmla="*/ 2909 w 10201"/>
              <a:gd name="connsiteY403" fmla="*/ 4237 h 10002"/>
              <a:gd name="connsiteX404" fmla="*/ 2878 w 10201"/>
              <a:gd name="connsiteY404" fmla="*/ 4180 h 10002"/>
              <a:gd name="connsiteX405" fmla="*/ 2794 w 10201"/>
              <a:gd name="connsiteY405" fmla="*/ 4330 h 10002"/>
              <a:gd name="connsiteX406" fmla="*/ 2596 w 10201"/>
              <a:gd name="connsiteY406" fmla="*/ 4255 h 10002"/>
              <a:gd name="connsiteX407" fmla="*/ 2596 w 10201"/>
              <a:gd name="connsiteY407" fmla="*/ 4218 h 10002"/>
              <a:gd name="connsiteX408" fmla="*/ 2617 w 10201"/>
              <a:gd name="connsiteY408" fmla="*/ 4180 h 10002"/>
              <a:gd name="connsiteX409" fmla="*/ 2544 w 10201"/>
              <a:gd name="connsiteY409" fmla="*/ 4180 h 10002"/>
              <a:gd name="connsiteX410" fmla="*/ 2346 w 10201"/>
              <a:gd name="connsiteY410" fmla="*/ 4275 h 10002"/>
              <a:gd name="connsiteX411" fmla="*/ 2346 w 10201"/>
              <a:gd name="connsiteY411" fmla="*/ 4255 h 10002"/>
              <a:gd name="connsiteX412" fmla="*/ 2367 w 10201"/>
              <a:gd name="connsiteY412" fmla="*/ 4218 h 10002"/>
              <a:gd name="connsiteX413" fmla="*/ 2253 w 10201"/>
              <a:gd name="connsiteY413" fmla="*/ 4218 h 10002"/>
              <a:gd name="connsiteX414" fmla="*/ 2170 w 10201"/>
              <a:gd name="connsiteY414" fmla="*/ 4143 h 10002"/>
              <a:gd name="connsiteX415" fmla="*/ 2044 w 10201"/>
              <a:gd name="connsiteY415" fmla="*/ 4124 h 10002"/>
              <a:gd name="connsiteX416" fmla="*/ 2065 w 10201"/>
              <a:gd name="connsiteY416" fmla="*/ 4124 h 10002"/>
              <a:gd name="connsiteX417" fmla="*/ 2096 w 10201"/>
              <a:gd name="connsiteY417" fmla="*/ 4086 h 10002"/>
              <a:gd name="connsiteX418" fmla="*/ 2085 w 10201"/>
              <a:gd name="connsiteY418" fmla="*/ 4049 h 10002"/>
              <a:gd name="connsiteX419" fmla="*/ 2002 w 10201"/>
              <a:gd name="connsiteY419" fmla="*/ 3992 h 10002"/>
              <a:gd name="connsiteX420" fmla="*/ 1909 w 10201"/>
              <a:gd name="connsiteY420" fmla="*/ 4030 h 10002"/>
              <a:gd name="connsiteX421" fmla="*/ 1479 w 10201"/>
              <a:gd name="connsiteY421" fmla="*/ 3976 h 10002"/>
              <a:gd name="connsiteX422" fmla="*/ 1680 w 10201"/>
              <a:gd name="connsiteY422" fmla="*/ 3823 h 10002"/>
              <a:gd name="connsiteX423" fmla="*/ 1690 w 10201"/>
              <a:gd name="connsiteY423" fmla="*/ 3805 h 10002"/>
              <a:gd name="connsiteX424" fmla="*/ 1826 w 10201"/>
              <a:gd name="connsiteY424" fmla="*/ 3767 h 10002"/>
              <a:gd name="connsiteX425" fmla="*/ 1826 w 10201"/>
              <a:gd name="connsiteY425" fmla="*/ 3805 h 10002"/>
              <a:gd name="connsiteX426" fmla="*/ 1940 w 10201"/>
              <a:gd name="connsiteY426" fmla="*/ 3880 h 10002"/>
              <a:gd name="connsiteX427" fmla="*/ 1950 w 10201"/>
              <a:gd name="connsiteY427" fmla="*/ 3842 h 10002"/>
              <a:gd name="connsiteX428" fmla="*/ 1961 w 10201"/>
              <a:gd name="connsiteY428" fmla="*/ 3880 h 10002"/>
              <a:gd name="connsiteX429" fmla="*/ 2117 w 10201"/>
              <a:gd name="connsiteY429" fmla="*/ 3748 h 10002"/>
              <a:gd name="connsiteX430" fmla="*/ 2201 w 10201"/>
              <a:gd name="connsiteY430" fmla="*/ 3823 h 10002"/>
              <a:gd name="connsiteX431" fmla="*/ 2378 w 10201"/>
              <a:gd name="connsiteY431" fmla="*/ 3786 h 10002"/>
              <a:gd name="connsiteX432" fmla="*/ 2544 w 10201"/>
              <a:gd name="connsiteY432" fmla="*/ 3805 h 10002"/>
              <a:gd name="connsiteX433" fmla="*/ 2544 w 10201"/>
              <a:gd name="connsiteY433" fmla="*/ 3730 h 10002"/>
              <a:gd name="connsiteX434" fmla="*/ 2658 w 10201"/>
              <a:gd name="connsiteY434" fmla="*/ 3730 h 10002"/>
              <a:gd name="connsiteX435" fmla="*/ 2689 w 10201"/>
              <a:gd name="connsiteY435" fmla="*/ 3673 h 10002"/>
              <a:gd name="connsiteX436" fmla="*/ 2689 w 10201"/>
              <a:gd name="connsiteY436" fmla="*/ 3598 h 10002"/>
              <a:gd name="connsiteX437" fmla="*/ 2658 w 10201"/>
              <a:gd name="connsiteY437" fmla="*/ 3598 h 10002"/>
              <a:gd name="connsiteX438" fmla="*/ 2658 w 10201"/>
              <a:gd name="connsiteY438" fmla="*/ 3561 h 10002"/>
              <a:gd name="connsiteX439" fmla="*/ 2648 w 10201"/>
              <a:gd name="connsiteY439" fmla="*/ 3504 h 10002"/>
              <a:gd name="connsiteX440" fmla="*/ 2044 w 10201"/>
              <a:gd name="connsiteY440" fmla="*/ 3504 h 10002"/>
              <a:gd name="connsiteX441" fmla="*/ 1482 w 10201"/>
              <a:gd name="connsiteY441" fmla="*/ 3485 h 10002"/>
              <a:gd name="connsiteX442" fmla="*/ 1898 w 10201"/>
              <a:gd name="connsiteY442" fmla="*/ 3410 h 10002"/>
              <a:gd name="connsiteX443" fmla="*/ 2149 w 10201"/>
              <a:gd name="connsiteY443" fmla="*/ 3429 h 10002"/>
              <a:gd name="connsiteX444" fmla="*/ 2159 w 10201"/>
              <a:gd name="connsiteY444" fmla="*/ 3316 h 10002"/>
              <a:gd name="connsiteX445" fmla="*/ 2201 w 10201"/>
              <a:gd name="connsiteY445" fmla="*/ 3298 h 10002"/>
              <a:gd name="connsiteX446" fmla="*/ 2232 w 10201"/>
              <a:gd name="connsiteY446" fmla="*/ 3354 h 10002"/>
              <a:gd name="connsiteX447" fmla="*/ 2263 w 10201"/>
              <a:gd name="connsiteY447" fmla="*/ 3278 h 10002"/>
              <a:gd name="connsiteX448" fmla="*/ 2263 w 10201"/>
              <a:gd name="connsiteY448" fmla="*/ 3316 h 10002"/>
              <a:gd name="connsiteX449" fmla="*/ 2242 w 10201"/>
              <a:gd name="connsiteY449" fmla="*/ 3354 h 10002"/>
              <a:gd name="connsiteX450" fmla="*/ 2502 w 10201"/>
              <a:gd name="connsiteY450" fmla="*/ 3298 h 10002"/>
              <a:gd name="connsiteX451" fmla="*/ 2513 w 10201"/>
              <a:gd name="connsiteY451" fmla="*/ 3241 h 10002"/>
              <a:gd name="connsiteX452" fmla="*/ 2502 w 10201"/>
              <a:gd name="connsiteY452" fmla="*/ 3223 h 10002"/>
              <a:gd name="connsiteX453" fmla="*/ 2137 w 10201"/>
              <a:gd name="connsiteY453" fmla="*/ 3241 h 10002"/>
              <a:gd name="connsiteX454" fmla="*/ 2127 w 10201"/>
              <a:gd name="connsiteY454" fmla="*/ 3185 h 10002"/>
              <a:gd name="connsiteX455" fmla="*/ 2137 w 10201"/>
              <a:gd name="connsiteY455" fmla="*/ 3166 h 10002"/>
              <a:gd name="connsiteX456" fmla="*/ 2294 w 10201"/>
              <a:gd name="connsiteY456" fmla="*/ 3128 h 10002"/>
              <a:gd name="connsiteX457" fmla="*/ 2263 w 10201"/>
              <a:gd name="connsiteY457" fmla="*/ 3109 h 10002"/>
              <a:gd name="connsiteX458" fmla="*/ 2294 w 10201"/>
              <a:gd name="connsiteY458" fmla="*/ 3091 h 10002"/>
              <a:gd name="connsiteX459" fmla="*/ 2284 w 10201"/>
              <a:gd name="connsiteY459" fmla="*/ 2997 h 10002"/>
              <a:gd name="connsiteX460" fmla="*/ 2232 w 10201"/>
              <a:gd name="connsiteY460" fmla="*/ 2903 h 10002"/>
              <a:gd name="connsiteX461" fmla="*/ 2253 w 10201"/>
              <a:gd name="connsiteY461" fmla="*/ 2865 h 10002"/>
              <a:gd name="connsiteX462" fmla="*/ 2242 w 10201"/>
              <a:gd name="connsiteY462" fmla="*/ 2790 h 10002"/>
              <a:gd name="connsiteX463" fmla="*/ 2294 w 10201"/>
              <a:gd name="connsiteY463" fmla="*/ 2715 h 10002"/>
              <a:gd name="connsiteX464" fmla="*/ 2294 w 10201"/>
              <a:gd name="connsiteY464" fmla="*/ 2771 h 10002"/>
              <a:gd name="connsiteX465" fmla="*/ 2471 w 10201"/>
              <a:gd name="connsiteY465" fmla="*/ 2809 h 10002"/>
              <a:gd name="connsiteX466" fmla="*/ 2482 w 10201"/>
              <a:gd name="connsiteY466" fmla="*/ 2903 h 10002"/>
              <a:gd name="connsiteX467" fmla="*/ 2627 w 10201"/>
              <a:gd name="connsiteY467" fmla="*/ 2884 h 10002"/>
              <a:gd name="connsiteX468" fmla="*/ 2679 w 10201"/>
              <a:gd name="connsiteY468" fmla="*/ 2715 h 10002"/>
              <a:gd name="connsiteX469" fmla="*/ 2523 w 10201"/>
              <a:gd name="connsiteY469" fmla="*/ 2659 h 10002"/>
              <a:gd name="connsiteX470" fmla="*/ 2523 w 10201"/>
              <a:gd name="connsiteY470" fmla="*/ 2602 h 10002"/>
              <a:gd name="connsiteX471" fmla="*/ 2596 w 10201"/>
              <a:gd name="connsiteY471" fmla="*/ 2584 h 10002"/>
              <a:gd name="connsiteX472" fmla="*/ 2596 w 10201"/>
              <a:gd name="connsiteY472" fmla="*/ 2565 h 10002"/>
              <a:gd name="connsiteX473" fmla="*/ 2461 w 10201"/>
              <a:gd name="connsiteY473" fmla="*/ 2452 h 10002"/>
              <a:gd name="connsiteX474" fmla="*/ 2440 w 10201"/>
              <a:gd name="connsiteY474" fmla="*/ 2527 h 10002"/>
              <a:gd name="connsiteX475" fmla="*/ 2440 w 10201"/>
              <a:gd name="connsiteY475" fmla="*/ 2509 h 10002"/>
              <a:gd name="connsiteX476" fmla="*/ 2315 w 10201"/>
              <a:gd name="connsiteY476" fmla="*/ 2358 h 10002"/>
              <a:gd name="connsiteX477" fmla="*/ 2242 w 10201"/>
              <a:gd name="connsiteY477" fmla="*/ 2377 h 10002"/>
              <a:gd name="connsiteX478" fmla="*/ 2242 w 10201"/>
              <a:gd name="connsiteY478" fmla="*/ 2321 h 10002"/>
              <a:gd name="connsiteX479" fmla="*/ 2222 w 10201"/>
              <a:gd name="connsiteY479" fmla="*/ 2283 h 10002"/>
              <a:gd name="connsiteX480" fmla="*/ 2044 w 10201"/>
              <a:gd name="connsiteY480" fmla="*/ 2246 h 10002"/>
              <a:gd name="connsiteX481" fmla="*/ 2034 w 10201"/>
              <a:gd name="connsiteY481" fmla="*/ 2189 h 10002"/>
              <a:gd name="connsiteX482" fmla="*/ 2044 w 10201"/>
              <a:gd name="connsiteY482" fmla="*/ 2171 h 10002"/>
              <a:gd name="connsiteX483" fmla="*/ 2242 w 10201"/>
              <a:gd name="connsiteY483" fmla="*/ 2171 h 10002"/>
              <a:gd name="connsiteX484" fmla="*/ 2305 w 10201"/>
              <a:gd name="connsiteY484" fmla="*/ 2133 h 10002"/>
              <a:gd name="connsiteX485" fmla="*/ 2450 w 10201"/>
              <a:gd name="connsiteY485" fmla="*/ 2171 h 10002"/>
              <a:gd name="connsiteX486" fmla="*/ 2523 w 10201"/>
              <a:gd name="connsiteY486" fmla="*/ 2077 h 10002"/>
              <a:gd name="connsiteX487" fmla="*/ 2774 w 10201"/>
              <a:gd name="connsiteY487" fmla="*/ 2020 h 10002"/>
              <a:gd name="connsiteX488" fmla="*/ 2961 w 10201"/>
              <a:gd name="connsiteY488" fmla="*/ 2133 h 10002"/>
              <a:gd name="connsiteX489" fmla="*/ 3274 w 10201"/>
              <a:gd name="connsiteY489" fmla="*/ 2057 h 10002"/>
              <a:gd name="connsiteX490" fmla="*/ 3274 w 10201"/>
              <a:gd name="connsiteY490" fmla="*/ 2039 h 10002"/>
              <a:gd name="connsiteX491" fmla="*/ 3263 w 10201"/>
              <a:gd name="connsiteY491" fmla="*/ 2002 h 10002"/>
              <a:gd name="connsiteX492" fmla="*/ 3377 w 10201"/>
              <a:gd name="connsiteY492" fmla="*/ 1964 h 10002"/>
              <a:gd name="connsiteX493" fmla="*/ 3357 w 10201"/>
              <a:gd name="connsiteY493" fmla="*/ 1907 h 10002"/>
              <a:gd name="connsiteX494" fmla="*/ 3419 w 10201"/>
              <a:gd name="connsiteY494" fmla="*/ 1907 h 10002"/>
              <a:gd name="connsiteX495" fmla="*/ 3461 w 10201"/>
              <a:gd name="connsiteY495" fmla="*/ 1926 h 10002"/>
              <a:gd name="connsiteX496" fmla="*/ 3492 w 10201"/>
              <a:gd name="connsiteY496" fmla="*/ 1870 h 10002"/>
              <a:gd name="connsiteX497" fmla="*/ 3492 w 10201"/>
              <a:gd name="connsiteY497" fmla="*/ 1851 h 10002"/>
              <a:gd name="connsiteX498" fmla="*/ 3419 w 10201"/>
              <a:gd name="connsiteY498" fmla="*/ 1738 h 10002"/>
              <a:gd name="connsiteX499" fmla="*/ 3429 w 10201"/>
              <a:gd name="connsiteY499" fmla="*/ 1663 h 10002"/>
              <a:gd name="connsiteX500" fmla="*/ 3274 w 10201"/>
              <a:gd name="connsiteY500" fmla="*/ 1589 h 10002"/>
              <a:gd name="connsiteX501" fmla="*/ 3274 w 10201"/>
              <a:gd name="connsiteY501" fmla="*/ 1513 h 10002"/>
              <a:gd name="connsiteX502" fmla="*/ 3241 w 10201"/>
              <a:gd name="connsiteY502" fmla="*/ 1475 h 10002"/>
              <a:gd name="connsiteX503" fmla="*/ 3210 w 10201"/>
              <a:gd name="connsiteY503" fmla="*/ 1513 h 10002"/>
              <a:gd name="connsiteX504" fmla="*/ 3200 w 10201"/>
              <a:gd name="connsiteY504" fmla="*/ 1438 h 10002"/>
              <a:gd name="connsiteX505" fmla="*/ 3085 w 10201"/>
              <a:gd name="connsiteY505" fmla="*/ 1494 h 10002"/>
              <a:gd name="connsiteX506" fmla="*/ 2971 w 10201"/>
              <a:gd name="connsiteY506" fmla="*/ 1419 h 10002"/>
              <a:gd name="connsiteX507" fmla="*/ 2940 w 10201"/>
              <a:gd name="connsiteY507" fmla="*/ 1475 h 10002"/>
              <a:gd name="connsiteX508" fmla="*/ 2909 w 10201"/>
              <a:gd name="connsiteY508" fmla="*/ 1400 h 10002"/>
              <a:gd name="connsiteX509" fmla="*/ 2815 w 10201"/>
              <a:gd name="connsiteY509" fmla="*/ 1438 h 10002"/>
              <a:gd name="connsiteX510" fmla="*/ 2815 w 10201"/>
              <a:gd name="connsiteY510" fmla="*/ 1381 h 10002"/>
              <a:gd name="connsiteX511" fmla="*/ 2742 w 10201"/>
              <a:gd name="connsiteY511" fmla="*/ 1288 h 10002"/>
              <a:gd name="connsiteX512" fmla="*/ 3013 w 10201"/>
              <a:gd name="connsiteY512" fmla="*/ 1062 h 10002"/>
              <a:gd name="connsiteX513" fmla="*/ 3106 w 10201"/>
              <a:gd name="connsiteY513" fmla="*/ 1119 h 10002"/>
              <a:gd name="connsiteX514" fmla="*/ 3241 w 10201"/>
              <a:gd name="connsiteY514" fmla="*/ 1062 h 10002"/>
              <a:gd name="connsiteX515" fmla="*/ 3241 w 10201"/>
              <a:gd name="connsiteY515" fmla="*/ 1119 h 10002"/>
              <a:gd name="connsiteX516" fmla="*/ 3513 w 10201"/>
              <a:gd name="connsiteY516" fmla="*/ 1119 h 10002"/>
              <a:gd name="connsiteX517" fmla="*/ 3513 w 10201"/>
              <a:gd name="connsiteY517" fmla="*/ 1044 h 10002"/>
              <a:gd name="connsiteX518" fmla="*/ 3658 w 10201"/>
              <a:gd name="connsiteY518" fmla="*/ 968 h 10002"/>
              <a:gd name="connsiteX519" fmla="*/ 3700 w 10201"/>
              <a:gd name="connsiteY519" fmla="*/ 875 h 10002"/>
              <a:gd name="connsiteX520" fmla="*/ 3929 w 10201"/>
              <a:gd name="connsiteY520" fmla="*/ 836 h 10002"/>
              <a:gd name="connsiteX521" fmla="*/ 3940 w 10201"/>
              <a:gd name="connsiteY521" fmla="*/ 781 h 10002"/>
              <a:gd name="connsiteX522" fmla="*/ 3971 w 10201"/>
              <a:gd name="connsiteY522" fmla="*/ 781 h 10002"/>
              <a:gd name="connsiteX523" fmla="*/ 4002 w 10201"/>
              <a:gd name="connsiteY523" fmla="*/ 836 h 10002"/>
              <a:gd name="connsiteX524" fmla="*/ 4065 w 10201"/>
              <a:gd name="connsiteY524" fmla="*/ 799 h 10002"/>
              <a:gd name="connsiteX525" fmla="*/ 4127 w 10201"/>
              <a:gd name="connsiteY525" fmla="*/ 836 h 10002"/>
              <a:gd name="connsiteX526" fmla="*/ 4772 w 10201"/>
              <a:gd name="connsiteY526" fmla="*/ 724 h 10002"/>
              <a:gd name="connsiteX527" fmla="*/ 4783 w 10201"/>
              <a:gd name="connsiteY527" fmla="*/ 781 h 10002"/>
              <a:gd name="connsiteX528" fmla="*/ 4908 w 10201"/>
              <a:gd name="connsiteY528" fmla="*/ 781 h 10002"/>
              <a:gd name="connsiteX529" fmla="*/ 4908 w 10201"/>
              <a:gd name="connsiteY529" fmla="*/ 724 h 10002"/>
              <a:gd name="connsiteX530" fmla="*/ 4992 w 10201"/>
              <a:gd name="connsiteY530" fmla="*/ 781 h 10002"/>
              <a:gd name="connsiteX531" fmla="*/ 5096 w 10201"/>
              <a:gd name="connsiteY531" fmla="*/ 743 h 10002"/>
              <a:gd name="connsiteX532" fmla="*/ 5158 w 10201"/>
              <a:gd name="connsiteY532" fmla="*/ 781 h 10002"/>
              <a:gd name="connsiteX533" fmla="*/ 5200 w 10201"/>
              <a:gd name="connsiteY533" fmla="*/ 706 h 10002"/>
              <a:gd name="connsiteX534" fmla="*/ 5283 w 10201"/>
              <a:gd name="connsiteY534" fmla="*/ 686 h 10002"/>
              <a:gd name="connsiteX535" fmla="*/ 5283 w 10201"/>
              <a:gd name="connsiteY535" fmla="*/ 743 h 10002"/>
              <a:gd name="connsiteX536" fmla="*/ 5492 w 10201"/>
              <a:gd name="connsiteY536" fmla="*/ 706 h 10002"/>
              <a:gd name="connsiteX537" fmla="*/ 5679 w 10201"/>
              <a:gd name="connsiteY537" fmla="*/ 781 h 10002"/>
              <a:gd name="connsiteX538" fmla="*/ 5824 w 10201"/>
              <a:gd name="connsiteY538" fmla="*/ 761 h 10002"/>
              <a:gd name="connsiteX539" fmla="*/ 6148 w 10201"/>
              <a:gd name="connsiteY539" fmla="*/ 686 h 10002"/>
              <a:gd name="connsiteX540" fmla="*/ 6345 w 10201"/>
              <a:gd name="connsiteY540" fmla="*/ 611 h 10002"/>
              <a:gd name="connsiteX541" fmla="*/ 6522 w 10201"/>
              <a:gd name="connsiteY541" fmla="*/ 649 h 10002"/>
              <a:gd name="connsiteX542" fmla="*/ 6574 w 10201"/>
              <a:gd name="connsiteY542" fmla="*/ 555 h 10002"/>
              <a:gd name="connsiteX543" fmla="*/ 6668 w 10201"/>
              <a:gd name="connsiteY543" fmla="*/ 574 h 10002"/>
              <a:gd name="connsiteX544" fmla="*/ 6741 w 10201"/>
              <a:gd name="connsiteY544" fmla="*/ 498 h 10002"/>
              <a:gd name="connsiteX545" fmla="*/ 6814 w 10201"/>
              <a:gd name="connsiteY545" fmla="*/ 555 h 10002"/>
              <a:gd name="connsiteX546" fmla="*/ 7105 w 10201"/>
              <a:gd name="connsiteY546" fmla="*/ 574 h 10002"/>
              <a:gd name="connsiteX547" fmla="*/ 7251 w 10201"/>
              <a:gd name="connsiteY547" fmla="*/ 574 h 10002"/>
              <a:gd name="connsiteX548" fmla="*/ 7262 w 10201"/>
              <a:gd name="connsiteY548" fmla="*/ 630 h 10002"/>
              <a:gd name="connsiteX549" fmla="*/ 7459 w 10201"/>
              <a:gd name="connsiteY549" fmla="*/ 592 h 10002"/>
              <a:gd name="connsiteX550" fmla="*/ 7470 w 10201"/>
              <a:gd name="connsiteY550" fmla="*/ 517 h 10002"/>
              <a:gd name="connsiteX551" fmla="*/ 7387 w 10201"/>
              <a:gd name="connsiteY551" fmla="*/ 498 h 10002"/>
              <a:gd name="connsiteX552" fmla="*/ 7428 w 10201"/>
              <a:gd name="connsiteY552" fmla="*/ 405 h 10002"/>
              <a:gd name="connsiteX553" fmla="*/ 7501 w 10201"/>
              <a:gd name="connsiteY553" fmla="*/ 348 h 10002"/>
              <a:gd name="connsiteX554" fmla="*/ 7470 w 10201"/>
              <a:gd name="connsiteY554" fmla="*/ 311 h 10002"/>
              <a:gd name="connsiteX555" fmla="*/ 7407 w 10201"/>
              <a:gd name="connsiteY555" fmla="*/ 348 h 10002"/>
              <a:gd name="connsiteX556" fmla="*/ 7376 w 10201"/>
              <a:gd name="connsiteY556" fmla="*/ 311 h 10002"/>
              <a:gd name="connsiteX557" fmla="*/ 7210 w 10201"/>
              <a:gd name="connsiteY557" fmla="*/ 367 h 10002"/>
              <a:gd name="connsiteX558" fmla="*/ 7210 w 10201"/>
              <a:gd name="connsiteY558" fmla="*/ 311 h 10002"/>
              <a:gd name="connsiteX559" fmla="*/ 7199 w 10201"/>
              <a:gd name="connsiteY559" fmla="*/ 311 h 10002"/>
              <a:gd name="connsiteX560" fmla="*/ 6543 w 10201"/>
              <a:gd name="connsiteY560" fmla="*/ 330 h 10002"/>
              <a:gd name="connsiteX561" fmla="*/ 6225 w 10201"/>
              <a:gd name="connsiteY561" fmla="*/ 273 h 10002"/>
              <a:gd name="connsiteX562" fmla="*/ 6637 w 10201"/>
              <a:gd name="connsiteY562" fmla="*/ 198 h 10002"/>
              <a:gd name="connsiteX563" fmla="*/ 6980 w 10201"/>
              <a:gd name="connsiteY563" fmla="*/ 161 h 10002"/>
              <a:gd name="connsiteX564" fmla="*/ 7433 w 10201"/>
              <a:gd name="connsiteY564" fmla="*/ 80 h 10002"/>
              <a:gd name="connsiteX565" fmla="*/ 7698 w 10201"/>
              <a:gd name="connsiteY565" fmla="*/ 10 h 10002"/>
              <a:gd name="connsiteX566" fmla="*/ 7949 w 10201"/>
              <a:gd name="connsiteY566" fmla="*/ 142 h 10002"/>
              <a:gd name="connsiteX567" fmla="*/ 8011 w 10201"/>
              <a:gd name="connsiteY567" fmla="*/ 48 h 10002"/>
              <a:gd name="connsiteX568" fmla="*/ 8136 w 10201"/>
              <a:gd name="connsiteY568" fmla="*/ 29 h 10002"/>
              <a:gd name="connsiteX569" fmla="*/ 8240 w 10201"/>
              <a:gd name="connsiteY569" fmla="*/ 142 h 10002"/>
              <a:gd name="connsiteX570" fmla="*/ 8262 w 10201"/>
              <a:gd name="connsiteY570" fmla="*/ 104 h 10002"/>
              <a:gd name="connsiteX571" fmla="*/ 8293 w 10201"/>
              <a:gd name="connsiteY571" fmla="*/ 254 h 10002"/>
              <a:gd name="connsiteX572" fmla="*/ 8262 w 10201"/>
              <a:gd name="connsiteY572" fmla="*/ 330 h 10002"/>
              <a:gd name="connsiteX573" fmla="*/ 8262 w 10201"/>
              <a:gd name="connsiteY573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37 w 10201"/>
              <a:gd name="connsiteY81" fmla="*/ 6016 h 10002"/>
              <a:gd name="connsiteX82" fmla="*/ 9949 w 10201"/>
              <a:gd name="connsiteY82" fmla="*/ 6096 h 10002"/>
              <a:gd name="connsiteX83" fmla="*/ 9563 w 10201"/>
              <a:gd name="connsiteY83" fmla="*/ 6190 h 10002"/>
              <a:gd name="connsiteX84" fmla="*/ 9532 w 10201"/>
              <a:gd name="connsiteY84" fmla="*/ 6528 h 10002"/>
              <a:gd name="connsiteX85" fmla="*/ 9490 w 10201"/>
              <a:gd name="connsiteY85" fmla="*/ 6566 h 10002"/>
              <a:gd name="connsiteX86" fmla="*/ 9490 w 10201"/>
              <a:gd name="connsiteY86" fmla="*/ 6979 h 10002"/>
              <a:gd name="connsiteX87" fmla="*/ 9594 w 10201"/>
              <a:gd name="connsiteY87" fmla="*/ 7016 h 10002"/>
              <a:gd name="connsiteX88" fmla="*/ 9584 w 10201"/>
              <a:gd name="connsiteY88" fmla="*/ 7054 h 10002"/>
              <a:gd name="connsiteX89" fmla="*/ 9438 w 10201"/>
              <a:gd name="connsiteY89" fmla="*/ 7411 h 10002"/>
              <a:gd name="connsiteX90" fmla="*/ 9428 w 10201"/>
              <a:gd name="connsiteY90" fmla="*/ 7674 h 10002"/>
              <a:gd name="connsiteX91" fmla="*/ 9459 w 10201"/>
              <a:gd name="connsiteY91" fmla="*/ 7862 h 10002"/>
              <a:gd name="connsiteX92" fmla="*/ 9407 w 10201"/>
              <a:gd name="connsiteY92" fmla="*/ 7918 h 10002"/>
              <a:gd name="connsiteX93" fmla="*/ 9302 w 10201"/>
              <a:gd name="connsiteY93" fmla="*/ 7730 h 10002"/>
              <a:gd name="connsiteX94" fmla="*/ 9126 w 10201"/>
              <a:gd name="connsiteY94" fmla="*/ 7580 h 10002"/>
              <a:gd name="connsiteX95" fmla="*/ 9126 w 10201"/>
              <a:gd name="connsiteY95" fmla="*/ 7543 h 10002"/>
              <a:gd name="connsiteX96" fmla="*/ 9167 w 10201"/>
              <a:gd name="connsiteY96" fmla="*/ 7543 h 10002"/>
              <a:gd name="connsiteX97" fmla="*/ 9167 w 10201"/>
              <a:gd name="connsiteY97" fmla="*/ 7524 h 10002"/>
              <a:gd name="connsiteX98" fmla="*/ 9146 w 10201"/>
              <a:gd name="connsiteY98" fmla="*/ 7524 h 10002"/>
              <a:gd name="connsiteX99" fmla="*/ 9084 w 10201"/>
              <a:gd name="connsiteY99" fmla="*/ 7543 h 10002"/>
              <a:gd name="connsiteX100" fmla="*/ 9105 w 10201"/>
              <a:gd name="connsiteY100" fmla="*/ 7618 h 10002"/>
              <a:gd name="connsiteX101" fmla="*/ 9063 w 10201"/>
              <a:gd name="connsiteY101" fmla="*/ 7637 h 10002"/>
              <a:gd name="connsiteX102" fmla="*/ 9167 w 10201"/>
              <a:gd name="connsiteY102" fmla="*/ 7918 h 10002"/>
              <a:gd name="connsiteX103" fmla="*/ 9167 w 10201"/>
              <a:gd name="connsiteY103" fmla="*/ 8125 h 10002"/>
              <a:gd name="connsiteX104" fmla="*/ 9105 w 10201"/>
              <a:gd name="connsiteY104" fmla="*/ 8237 h 10002"/>
              <a:gd name="connsiteX105" fmla="*/ 8928 w 10201"/>
              <a:gd name="connsiteY105" fmla="*/ 8219 h 10002"/>
              <a:gd name="connsiteX106" fmla="*/ 8866 w 10201"/>
              <a:gd name="connsiteY106" fmla="*/ 8125 h 10002"/>
              <a:gd name="connsiteX107" fmla="*/ 8802 w 10201"/>
              <a:gd name="connsiteY107" fmla="*/ 8182 h 10002"/>
              <a:gd name="connsiteX108" fmla="*/ 8845 w 10201"/>
              <a:gd name="connsiteY108" fmla="*/ 8575 h 10002"/>
              <a:gd name="connsiteX109" fmla="*/ 8814 w 10201"/>
              <a:gd name="connsiteY109" fmla="*/ 8650 h 10002"/>
              <a:gd name="connsiteX110" fmla="*/ 8615 w 10201"/>
              <a:gd name="connsiteY110" fmla="*/ 8670 h 10002"/>
              <a:gd name="connsiteX111" fmla="*/ 8470 w 10201"/>
              <a:gd name="connsiteY111" fmla="*/ 8237 h 10002"/>
              <a:gd name="connsiteX112" fmla="*/ 8459 w 10201"/>
              <a:gd name="connsiteY112" fmla="*/ 7993 h 10002"/>
              <a:gd name="connsiteX113" fmla="*/ 8418 w 10201"/>
              <a:gd name="connsiteY113" fmla="*/ 7993 h 10002"/>
              <a:gd name="connsiteX114" fmla="*/ 8240 w 10201"/>
              <a:gd name="connsiteY114" fmla="*/ 7993 h 10002"/>
              <a:gd name="connsiteX115" fmla="*/ 8136 w 10201"/>
              <a:gd name="connsiteY115" fmla="*/ 7768 h 10002"/>
              <a:gd name="connsiteX116" fmla="*/ 8042 w 10201"/>
              <a:gd name="connsiteY116" fmla="*/ 7712 h 10002"/>
              <a:gd name="connsiteX117" fmla="*/ 7980 w 10201"/>
              <a:gd name="connsiteY117" fmla="*/ 7787 h 10002"/>
              <a:gd name="connsiteX118" fmla="*/ 7990 w 10201"/>
              <a:gd name="connsiteY118" fmla="*/ 8106 h 10002"/>
              <a:gd name="connsiteX119" fmla="*/ 7949 w 10201"/>
              <a:gd name="connsiteY119" fmla="*/ 8406 h 10002"/>
              <a:gd name="connsiteX120" fmla="*/ 7887 w 10201"/>
              <a:gd name="connsiteY120" fmla="*/ 8426 h 10002"/>
              <a:gd name="connsiteX121" fmla="*/ 7845 w 10201"/>
              <a:gd name="connsiteY121" fmla="*/ 8538 h 10002"/>
              <a:gd name="connsiteX122" fmla="*/ 7835 w 10201"/>
              <a:gd name="connsiteY122" fmla="*/ 8538 h 10002"/>
              <a:gd name="connsiteX123" fmla="*/ 7835 w 10201"/>
              <a:gd name="connsiteY123" fmla="*/ 8481 h 10002"/>
              <a:gd name="connsiteX124" fmla="*/ 7855 w 10201"/>
              <a:gd name="connsiteY124" fmla="*/ 8426 h 10002"/>
              <a:gd name="connsiteX125" fmla="*/ 7678 w 10201"/>
              <a:gd name="connsiteY125" fmla="*/ 8182 h 10002"/>
              <a:gd name="connsiteX126" fmla="*/ 7563 w 10201"/>
              <a:gd name="connsiteY126" fmla="*/ 8087 h 10002"/>
              <a:gd name="connsiteX127" fmla="*/ 7501 w 10201"/>
              <a:gd name="connsiteY127" fmla="*/ 8144 h 10002"/>
              <a:gd name="connsiteX128" fmla="*/ 7470 w 10201"/>
              <a:gd name="connsiteY128" fmla="*/ 8087 h 10002"/>
              <a:gd name="connsiteX129" fmla="*/ 7439 w 10201"/>
              <a:gd name="connsiteY129" fmla="*/ 8219 h 10002"/>
              <a:gd name="connsiteX130" fmla="*/ 7574 w 10201"/>
              <a:gd name="connsiteY130" fmla="*/ 8595 h 10002"/>
              <a:gd name="connsiteX131" fmla="*/ 7418 w 10201"/>
              <a:gd name="connsiteY131" fmla="*/ 8782 h 10002"/>
              <a:gd name="connsiteX132" fmla="*/ 7251 w 10201"/>
              <a:gd name="connsiteY132" fmla="*/ 8707 h 10002"/>
              <a:gd name="connsiteX133" fmla="*/ 7189 w 10201"/>
              <a:gd name="connsiteY133" fmla="*/ 8858 h 10002"/>
              <a:gd name="connsiteX134" fmla="*/ 7115 w 10201"/>
              <a:gd name="connsiteY134" fmla="*/ 8914 h 10002"/>
              <a:gd name="connsiteX135" fmla="*/ 7115 w 10201"/>
              <a:gd name="connsiteY135" fmla="*/ 8839 h 10002"/>
              <a:gd name="connsiteX136" fmla="*/ 6991 w 10201"/>
              <a:gd name="connsiteY136" fmla="*/ 8801 h 10002"/>
              <a:gd name="connsiteX137" fmla="*/ 6907 w 10201"/>
              <a:gd name="connsiteY137" fmla="*/ 8895 h 10002"/>
              <a:gd name="connsiteX138" fmla="*/ 6814 w 10201"/>
              <a:gd name="connsiteY138" fmla="*/ 8914 h 10002"/>
              <a:gd name="connsiteX139" fmla="*/ 6814 w 10201"/>
              <a:gd name="connsiteY139" fmla="*/ 8970 h 10002"/>
              <a:gd name="connsiteX140" fmla="*/ 6751 w 10201"/>
              <a:gd name="connsiteY140" fmla="*/ 8989 h 10002"/>
              <a:gd name="connsiteX141" fmla="*/ 6772 w 10201"/>
              <a:gd name="connsiteY141" fmla="*/ 9026 h 10002"/>
              <a:gd name="connsiteX142" fmla="*/ 6939 w 10201"/>
              <a:gd name="connsiteY142" fmla="*/ 9008 h 10002"/>
              <a:gd name="connsiteX143" fmla="*/ 6939 w 10201"/>
              <a:gd name="connsiteY143" fmla="*/ 8989 h 10002"/>
              <a:gd name="connsiteX144" fmla="*/ 6918 w 10201"/>
              <a:gd name="connsiteY144" fmla="*/ 8951 h 10002"/>
              <a:gd name="connsiteX145" fmla="*/ 6939 w 10201"/>
              <a:gd name="connsiteY145" fmla="*/ 8951 h 10002"/>
              <a:gd name="connsiteX146" fmla="*/ 6991 w 10201"/>
              <a:gd name="connsiteY146" fmla="*/ 8933 h 10002"/>
              <a:gd name="connsiteX147" fmla="*/ 7032 w 10201"/>
              <a:gd name="connsiteY147" fmla="*/ 9064 h 10002"/>
              <a:gd name="connsiteX148" fmla="*/ 7303 w 10201"/>
              <a:gd name="connsiteY148" fmla="*/ 9139 h 10002"/>
              <a:gd name="connsiteX149" fmla="*/ 7303 w 10201"/>
              <a:gd name="connsiteY149" fmla="*/ 9195 h 10002"/>
              <a:gd name="connsiteX150" fmla="*/ 7220 w 10201"/>
              <a:gd name="connsiteY150" fmla="*/ 9590 h 10002"/>
              <a:gd name="connsiteX151" fmla="*/ 7199 w 10201"/>
              <a:gd name="connsiteY151" fmla="*/ 9590 h 10002"/>
              <a:gd name="connsiteX152" fmla="*/ 7179 w 10201"/>
              <a:gd name="connsiteY152" fmla="*/ 9533 h 10002"/>
              <a:gd name="connsiteX153" fmla="*/ 6949 w 10201"/>
              <a:gd name="connsiteY153" fmla="*/ 9496 h 10002"/>
              <a:gd name="connsiteX154" fmla="*/ 6876 w 10201"/>
              <a:gd name="connsiteY154" fmla="*/ 9496 h 10002"/>
              <a:gd name="connsiteX155" fmla="*/ 6793 w 10201"/>
              <a:gd name="connsiteY155" fmla="*/ 9403 h 10002"/>
              <a:gd name="connsiteX156" fmla="*/ 6751 w 10201"/>
              <a:gd name="connsiteY156" fmla="*/ 9440 h 10002"/>
              <a:gd name="connsiteX157" fmla="*/ 6637 w 10201"/>
              <a:gd name="connsiteY157" fmla="*/ 9289 h 10002"/>
              <a:gd name="connsiteX158" fmla="*/ 6627 w 10201"/>
              <a:gd name="connsiteY158" fmla="*/ 9289 h 10002"/>
              <a:gd name="connsiteX159" fmla="*/ 6584 w 10201"/>
              <a:gd name="connsiteY159" fmla="*/ 9289 h 10002"/>
              <a:gd name="connsiteX160" fmla="*/ 6480 w 10201"/>
              <a:gd name="connsiteY160" fmla="*/ 9177 h 10002"/>
              <a:gd name="connsiteX161" fmla="*/ 6449 w 10201"/>
              <a:gd name="connsiteY161" fmla="*/ 9346 h 10002"/>
              <a:gd name="connsiteX162" fmla="*/ 6355 w 10201"/>
              <a:gd name="connsiteY162" fmla="*/ 9515 h 10002"/>
              <a:gd name="connsiteX163" fmla="*/ 6262 w 10201"/>
              <a:gd name="connsiteY163" fmla="*/ 9552 h 10002"/>
              <a:gd name="connsiteX164" fmla="*/ 6262 w 10201"/>
              <a:gd name="connsiteY164" fmla="*/ 9609 h 10002"/>
              <a:gd name="connsiteX165" fmla="*/ 6189 w 10201"/>
              <a:gd name="connsiteY165" fmla="*/ 9740 h 10002"/>
              <a:gd name="connsiteX166" fmla="*/ 6106 w 10201"/>
              <a:gd name="connsiteY166" fmla="*/ 9796 h 10002"/>
              <a:gd name="connsiteX167" fmla="*/ 6001 w 10201"/>
              <a:gd name="connsiteY167" fmla="*/ 9947 h 10002"/>
              <a:gd name="connsiteX168" fmla="*/ 5345 w 10201"/>
              <a:gd name="connsiteY168" fmla="*/ 9796 h 10002"/>
              <a:gd name="connsiteX169" fmla="*/ 5220 w 10201"/>
              <a:gd name="connsiteY169" fmla="*/ 9796 h 10002"/>
              <a:gd name="connsiteX170" fmla="*/ 4992 w 10201"/>
              <a:gd name="connsiteY170" fmla="*/ 9647 h 10002"/>
              <a:gd name="connsiteX171" fmla="*/ 4929 w 10201"/>
              <a:gd name="connsiteY171" fmla="*/ 9515 h 10002"/>
              <a:gd name="connsiteX172" fmla="*/ 4929 w 10201"/>
              <a:gd name="connsiteY172" fmla="*/ 9403 h 10002"/>
              <a:gd name="connsiteX173" fmla="*/ 4866 w 10201"/>
              <a:gd name="connsiteY173" fmla="*/ 9346 h 10002"/>
              <a:gd name="connsiteX174" fmla="*/ 5168 w 10201"/>
              <a:gd name="connsiteY174" fmla="*/ 9214 h 10002"/>
              <a:gd name="connsiteX175" fmla="*/ 5387 w 10201"/>
              <a:gd name="connsiteY175" fmla="*/ 9234 h 10002"/>
              <a:gd name="connsiteX176" fmla="*/ 5741 w 10201"/>
              <a:gd name="connsiteY176" fmla="*/ 9195 h 10002"/>
              <a:gd name="connsiteX177" fmla="*/ 5783 w 10201"/>
              <a:gd name="connsiteY177" fmla="*/ 9102 h 10002"/>
              <a:gd name="connsiteX178" fmla="*/ 5731 w 10201"/>
              <a:gd name="connsiteY178" fmla="*/ 8989 h 10002"/>
              <a:gd name="connsiteX179" fmla="*/ 5533 w 10201"/>
              <a:gd name="connsiteY179" fmla="*/ 8933 h 10002"/>
              <a:gd name="connsiteX180" fmla="*/ 5210 w 10201"/>
              <a:gd name="connsiteY180" fmla="*/ 8745 h 10002"/>
              <a:gd name="connsiteX181" fmla="*/ 4961 w 10201"/>
              <a:gd name="connsiteY181" fmla="*/ 8595 h 10002"/>
              <a:gd name="connsiteX182" fmla="*/ 5085 w 10201"/>
              <a:gd name="connsiteY182" fmla="*/ 8481 h 10002"/>
              <a:gd name="connsiteX183" fmla="*/ 4741 w 10201"/>
              <a:gd name="connsiteY183" fmla="*/ 8275 h 10002"/>
              <a:gd name="connsiteX184" fmla="*/ 4554 w 10201"/>
              <a:gd name="connsiteY184" fmla="*/ 8087 h 10002"/>
              <a:gd name="connsiteX185" fmla="*/ 4356 w 10201"/>
              <a:gd name="connsiteY185" fmla="*/ 8031 h 10002"/>
              <a:gd name="connsiteX186" fmla="*/ 4085 w 10201"/>
              <a:gd name="connsiteY186" fmla="*/ 8013 h 10002"/>
              <a:gd name="connsiteX187" fmla="*/ 3919 w 10201"/>
              <a:gd name="connsiteY187" fmla="*/ 7843 h 10002"/>
              <a:gd name="connsiteX188" fmla="*/ 3741 w 10201"/>
              <a:gd name="connsiteY188" fmla="*/ 7806 h 10002"/>
              <a:gd name="connsiteX189" fmla="*/ 3669 w 10201"/>
              <a:gd name="connsiteY189" fmla="*/ 7598 h 10002"/>
              <a:gd name="connsiteX190" fmla="*/ 3492 w 10201"/>
              <a:gd name="connsiteY190" fmla="*/ 7637 h 10002"/>
              <a:gd name="connsiteX191" fmla="*/ 3440 w 10201"/>
              <a:gd name="connsiteY191" fmla="*/ 7674 h 10002"/>
              <a:gd name="connsiteX192" fmla="*/ 3367 w 10201"/>
              <a:gd name="connsiteY192" fmla="*/ 7674 h 10002"/>
              <a:gd name="connsiteX193" fmla="*/ 3367 w 10201"/>
              <a:gd name="connsiteY193" fmla="*/ 7637 h 10002"/>
              <a:gd name="connsiteX194" fmla="*/ 3398 w 10201"/>
              <a:gd name="connsiteY194" fmla="*/ 7543 h 10002"/>
              <a:gd name="connsiteX195" fmla="*/ 3241 w 10201"/>
              <a:gd name="connsiteY195" fmla="*/ 7505 h 10002"/>
              <a:gd name="connsiteX196" fmla="*/ 3189 w 10201"/>
              <a:gd name="connsiteY196" fmla="*/ 7411 h 10002"/>
              <a:gd name="connsiteX197" fmla="*/ 3085 w 10201"/>
              <a:gd name="connsiteY197" fmla="*/ 7468 h 10002"/>
              <a:gd name="connsiteX198" fmla="*/ 2846 w 10201"/>
              <a:gd name="connsiteY198" fmla="*/ 7449 h 10002"/>
              <a:gd name="connsiteX199" fmla="*/ 2722 w 10201"/>
              <a:gd name="connsiteY199" fmla="*/ 7486 h 10002"/>
              <a:gd name="connsiteX200" fmla="*/ 2669 w 10201"/>
              <a:gd name="connsiteY200" fmla="*/ 7598 h 10002"/>
              <a:gd name="connsiteX201" fmla="*/ 2471 w 10201"/>
              <a:gd name="connsiteY201" fmla="*/ 7637 h 10002"/>
              <a:gd name="connsiteX202" fmla="*/ 2419 w 10201"/>
              <a:gd name="connsiteY202" fmla="*/ 7712 h 10002"/>
              <a:gd name="connsiteX203" fmla="*/ 2137 w 10201"/>
              <a:gd name="connsiteY203" fmla="*/ 7693 h 10002"/>
              <a:gd name="connsiteX204" fmla="*/ 2023 w 10201"/>
              <a:gd name="connsiteY204" fmla="*/ 7561 h 10002"/>
              <a:gd name="connsiteX205" fmla="*/ 1867 w 10201"/>
              <a:gd name="connsiteY205" fmla="*/ 7524 h 10002"/>
              <a:gd name="connsiteX206" fmla="*/ 1919 w 10201"/>
              <a:gd name="connsiteY206" fmla="*/ 7505 h 10002"/>
              <a:gd name="connsiteX207" fmla="*/ 1919 w 10201"/>
              <a:gd name="connsiteY207" fmla="*/ 7486 h 10002"/>
              <a:gd name="connsiteX208" fmla="*/ 1867 w 10201"/>
              <a:gd name="connsiteY208" fmla="*/ 7486 h 10002"/>
              <a:gd name="connsiteX209" fmla="*/ 1753 w 10201"/>
              <a:gd name="connsiteY209" fmla="*/ 7505 h 10002"/>
              <a:gd name="connsiteX210" fmla="*/ 1544 w 10201"/>
              <a:gd name="connsiteY210" fmla="*/ 7429 h 10002"/>
              <a:gd name="connsiteX211" fmla="*/ 1544 w 10201"/>
              <a:gd name="connsiteY211" fmla="*/ 7486 h 10002"/>
              <a:gd name="connsiteX212" fmla="*/ 1492 w 10201"/>
              <a:gd name="connsiteY212" fmla="*/ 7468 h 10002"/>
              <a:gd name="connsiteX213" fmla="*/ 1492 w 10201"/>
              <a:gd name="connsiteY213" fmla="*/ 7411 h 10002"/>
              <a:gd name="connsiteX214" fmla="*/ 1398 w 10201"/>
              <a:gd name="connsiteY214" fmla="*/ 7468 h 10002"/>
              <a:gd name="connsiteX215" fmla="*/ 1378 w 10201"/>
              <a:gd name="connsiteY215" fmla="*/ 7411 h 10002"/>
              <a:gd name="connsiteX216" fmla="*/ 1013 w 10201"/>
              <a:gd name="connsiteY216" fmla="*/ 7429 h 10002"/>
              <a:gd name="connsiteX217" fmla="*/ 836 w 10201"/>
              <a:gd name="connsiteY217" fmla="*/ 7411 h 10002"/>
              <a:gd name="connsiteX218" fmla="*/ 795 w 10201"/>
              <a:gd name="connsiteY218" fmla="*/ 7336 h 10002"/>
              <a:gd name="connsiteX219" fmla="*/ 628 w 10201"/>
              <a:gd name="connsiteY219" fmla="*/ 7354 h 10002"/>
              <a:gd name="connsiteX220" fmla="*/ 597 w 10201"/>
              <a:gd name="connsiteY220" fmla="*/ 7299 h 10002"/>
              <a:gd name="connsiteX221" fmla="*/ 493 w 10201"/>
              <a:gd name="connsiteY221" fmla="*/ 7317 h 10002"/>
              <a:gd name="connsiteX222" fmla="*/ 471 w 10201"/>
              <a:gd name="connsiteY222" fmla="*/ 7242 h 10002"/>
              <a:gd name="connsiteX223" fmla="*/ 378 w 10201"/>
              <a:gd name="connsiteY223" fmla="*/ 7242 h 10002"/>
              <a:gd name="connsiteX224" fmla="*/ 243 w 10201"/>
              <a:gd name="connsiteY224" fmla="*/ 7167 h 10002"/>
              <a:gd name="connsiteX225" fmla="*/ 0 w 10201"/>
              <a:gd name="connsiteY225" fmla="*/ 7050 h 10002"/>
              <a:gd name="connsiteX226" fmla="*/ 357 w 10201"/>
              <a:gd name="connsiteY226" fmla="*/ 7054 h 10002"/>
              <a:gd name="connsiteX227" fmla="*/ 576 w 10201"/>
              <a:gd name="connsiteY227" fmla="*/ 7092 h 10002"/>
              <a:gd name="connsiteX228" fmla="*/ 940 w 10201"/>
              <a:gd name="connsiteY228" fmla="*/ 7167 h 10002"/>
              <a:gd name="connsiteX229" fmla="*/ 950 w 10201"/>
              <a:gd name="connsiteY229" fmla="*/ 7092 h 10002"/>
              <a:gd name="connsiteX230" fmla="*/ 888 w 10201"/>
              <a:gd name="connsiteY230" fmla="*/ 6998 h 10002"/>
              <a:gd name="connsiteX231" fmla="*/ 898 w 10201"/>
              <a:gd name="connsiteY231" fmla="*/ 6998 h 10002"/>
              <a:gd name="connsiteX232" fmla="*/ 898 w 10201"/>
              <a:gd name="connsiteY232" fmla="*/ 6979 h 10002"/>
              <a:gd name="connsiteX233" fmla="*/ 1002 w 10201"/>
              <a:gd name="connsiteY233" fmla="*/ 7016 h 10002"/>
              <a:gd name="connsiteX234" fmla="*/ 1002 w 10201"/>
              <a:gd name="connsiteY234" fmla="*/ 6941 h 10002"/>
              <a:gd name="connsiteX235" fmla="*/ 940 w 10201"/>
              <a:gd name="connsiteY235" fmla="*/ 6923 h 10002"/>
              <a:gd name="connsiteX236" fmla="*/ 940 w 10201"/>
              <a:gd name="connsiteY236" fmla="*/ 6847 h 10002"/>
              <a:gd name="connsiteX237" fmla="*/ 961 w 10201"/>
              <a:gd name="connsiteY237" fmla="*/ 6847 h 10002"/>
              <a:gd name="connsiteX238" fmla="*/ 1013 w 10201"/>
              <a:gd name="connsiteY238" fmla="*/ 6885 h 10002"/>
              <a:gd name="connsiteX239" fmla="*/ 1013 w 10201"/>
              <a:gd name="connsiteY239" fmla="*/ 6847 h 10002"/>
              <a:gd name="connsiteX240" fmla="*/ 1149 w 10201"/>
              <a:gd name="connsiteY240" fmla="*/ 6716 h 10002"/>
              <a:gd name="connsiteX241" fmla="*/ 1305 w 10201"/>
              <a:gd name="connsiteY241" fmla="*/ 6678 h 10002"/>
              <a:gd name="connsiteX242" fmla="*/ 1305 w 10201"/>
              <a:gd name="connsiteY242" fmla="*/ 6660 h 10002"/>
              <a:gd name="connsiteX243" fmla="*/ 1128 w 10201"/>
              <a:gd name="connsiteY243" fmla="*/ 6660 h 10002"/>
              <a:gd name="connsiteX244" fmla="*/ 1128 w 10201"/>
              <a:gd name="connsiteY244" fmla="*/ 6641 h 10002"/>
              <a:gd name="connsiteX245" fmla="*/ 1159 w 10201"/>
              <a:gd name="connsiteY245" fmla="*/ 6585 h 10002"/>
              <a:gd name="connsiteX246" fmla="*/ 1211 w 10201"/>
              <a:gd name="connsiteY246" fmla="*/ 6603 h 10002"/>
              <a:gd name="connsiteX247" fmla="*/ 1243 w 10201"/>
              <a:gd name="connsiteY247" fmla="*/ 6566 h 10002"/>
              <a:gd name="connsiteX248" fmla="*/ 1243 w 10201"/>
              <a:gd name="connsiteY248" fmla="*/ 6548 h 10002"/>
              <a:gd name="connsiteX249" fmla="*/ 1191 w 10201"/>
              <a:gd name="connsiteY249" fmla="*/ 6472 h 10002"/>
              <a:gd name="connsiteX250" fmla="*/ 1222 w 10201"/>
              <a:gd name="connsiteY250" fmla="*/ 6472 h 10002"/>
              <a:gd name="connsiteX251" fmla="*/ 1243 w 10201"/>
              <a:gd name="connsiteY251" fmla="*/ 6491 h 10002"/>
              <a:gd name="connsiteX252" fmla="*/ 1253 w 10201"/>
              <a:gd name="connsiteY252" fmla="*/ 6434 h 10002"/>
              <a:gd name="connsiteX253" fmla="*/ 1201 w 10201"/>
              <a:gd name="connsiteY253" fmla="*/ 6378 h 10002"/>
              <a:gd name="connsiteX254" fmla="*/ 1191 w 10201"/>
              <a:gd name="connsiteY254" fmla="*/ 6416 h 10002"/>
              <a:gd name="connsiteX255" fmla="*/ 1191 w 10201"/>
              <a:gd name="connsiteY255" fmla="*/ 6378 h 10002"/>
              <a:gd name="connsiteX256" fmla="*/ 1180 w 10201"/>
              <a:gd name="connsiteY256" fmla="*/ 6378 h 10002"/>
              <a:gd name="connsiteX257" fmla="*/ 1180 w 10201"/>
              <a:gd name="connsiteY257" fmla="*/ 6359 h 10002"/>
              <a:gd name="connsiteX258" fmla="*/ 1253 w 10201"/>
              <a:gd name="connsiteY258" fmla="*/ 6322 h 10002"/>
              <a:gd name="connsiteX259" fmla="*/ 1253 w 10201"/>
              <a:gd name="connsiteY259" fmla="*/ 6302 h 10002"/>
              <a:gd name="connsiteX260" fmla="*/ 1139 w 10201"/>
              <a:gd name="connsiteY260" fmla="*/ 6228 h 10002"/>
              <a:gd name="connsiteX261" fmla="*/ 1118 w 10201"/>
              <a:gd name="connsiteY261" fmla="*/ 6284 h 10002"/>
              <a:gd name="connsiteX262" fmla="*/ 1045 w 10201"/>
              <a:gd name="connsiteY262" fmla="*/ 6228 h 10002"/>
              <a:gd name="connsiteX263" fmla="*/ 1076 w 10201"/>
              <a:gd name="connsiteY263" fmla="*/ 6190 h 10002"/>
              <a:gd name="connsiteX264" fmla="*/ 1035 w 10201"/>
              <a:gd name="connsiteY264" fmla="*/ 6190 h 10002"/>
              <a:gd name="connsiteX265" fmla="*/ 909 w 10201"/>
              <a:gd name="connsiteY265" fmla="*/ 6247 h 10002"/>
              <a:gd name="connsiteX266" fmla="*/ 909 w 10201"/>
              <a:gd name="connsiteY266" fmla="*/ 6190 h 10002"/>
              <a:gd name="connsiteX267" fmla="*/ 961 w 10201"/>
              <a:gd name="connsiteY267" fmla="*/ 6040 h 10002"/>
              <a:gd name="connsiteX268" fmla="*/ 940 w 10201"/>
              <a:gd name="connsiteY268" fmla="*/ 6002 h 10002"/>
              <a:gd name="connsiteX269" fmla="*/ 961 w 10201"/>
              <a:gd name="connsiteY269" fmla="*/ 6002 h 10002"/>
              <a:gd name="connsiteX270" fmla="*/ 1055 w 10201"/>
              <a:gd name="connsiteY270" fmla="*/ 5964 h 10002"/>
              <a:gd name="connsiteX271" fmla="*/ 1087 w 10201"/>
              <a:gd name="connsiteY271" fmla="*/ 5909 h 10002"/>
              <a:gd name="connsiteX272" fmla="*/ 1066 w 10201"/>
              <a:gd name="connsiteY272" fmla="*/ 5852 h 10002"/>
              <a:gd name="connsiteX273" fmla="*/ 1139 w 10201"/>
              <a:gd name="connsiteY273" fmla="*/ 5833 h 10002"/>
              <a:gd name="connsiteX274" fmla="*/ 1139 w 10201"/>
              <a:gd name="connsiteY274" fmla="*/ 5909 h 10002"/>
              <a:gd name="connsiteX275" fmla="*/ 1263 w 10201"/>
              <a:gd name="connsiteY275" fmla="*/ 5909 h 10002"/>
              <a:gd name="connsiteX276" fmla="*/ 1388 w 10201"/>
              <a:gd name="connsiteY276" fmla="*/ 5683 h 10002"/>
              <a:gd name="connsiteX277" fmla="*/ 1586 w 10201"/>
              <a:gd name="connsiteY277" fmla="*/ 5740 h 10002"/>
              <a:gd name="connsiteX278" fmla="*/ 1586 w 10201"/>
              <a:gd name="connsiteY278" fmla="*/ 5758 h 10002"/>
              <a:gd name="connsiteX279" fmla="*/ 1575 w 10201"/>
              <a:gd name="connsiteY279" fmla="*/ 5814 h 10002"/>
              <a:gd name="connsiteX280" fmla="*/ 1554 w 10201"/>
              <a:gd name="connsiteY280" fmla="*/ 5852 h 10002"/>
              <a:gd name="connsiteX281" fmla="*/ 1440 w 10201"/>
              <a:gd name="connsiteY281" fmla="*/ 5889 h 10002"/>
              <a:gd name="connsiteX282" fmla="*/ 1430 w 10201"/>
              <a:gd name="connsiteY282" fmla="*/ 6040 h 10002"/>
              <a:gd name="connsiteX283" fmla="*/ 1450 w 10201"/>
              <a:gd name="connsiteY283" fmla="*/ 6058 h 10002"/>
              <a:gd name="connsiteX284" fmla="*/ 1680 w 10201"/>
              <a:gd name="connsiteY284" fmla="*/ 6265 h 10002"/>
              <a:gd name="connsiteX285" fmla="*/ 1711 w 10201"/>
              <a:gd name="connsiteY285" fmla="*/ 6265 h 10002"/>
              <a:gd name="connsiteX286" fmla="*/ 1784 w 10201"/>
              <a:gd name="connsiteY286" fmla="*/ 6792 h 10002"/>
              <a:gd name="connsiteX287" fmla="*/ 1982 w 10201"/>
              <a:gd name="connsiteY287" fmla="*/ 6585 h 10002"/>
              <a:gd name="connsiteX288" fmla="*/ 1982 w 10201"/>
              <a:gd name="connsiteY288" fmla="*/ 6528 h 10002"/>
              <a:gd name="connsiteX289" fmla="*/ 1909 w 10201"/>
              <a:gd name="connsiteY289" fmla="*/ 6528 h 10002"/>
              <a:gd name="connsiteX290" fmla="*/ 1878 w 10201"/>
              <a:gd name="connsiteY290" fmla="*/ 6453 h 10002"/>
              <a:gd name="connsiteX291" fmla="*/ 1878 w 10201"/>
              <a:gd name="connsiteY291" fmla="*/ 6416 h 10002"/>
              <a:gd name="connsiteX292" fmla="*/ 1888 w 10201"/>
              <a:gd name="connsiteY292" fmla="*/ 6416 h 10002"/>
              <a:gd name="connsiteX293" fmla="*/ 1888 w 10201"/>
              <a:gd name="connsiteY293" fmla="*/ 6397 h 10002"/>
              <a:gd name="connsiteX294" fmla="*/ 2023 w 10201"/>
              <a:gd name="connsiteY294" fmla="*/ 6322 h 10002"/>
              <a:gd name="connsiteX295" fmla="*/ 2002 w 10201"/>
              <a:gd name="connsiteY295" fmla="*/ 6302 h 10002"/>
              <a:gd name="connsiteX296" fmla="*/ 1867 w 10201"/>
              <a:gd name="connsiteY296" fmla="*/ 6265 h 10002"/>
              <a:gd name="connsiteX297" fmla="*/ 1867 w 10201"/>
              <a:gd name="connsiteY297" fmla="*/ 6209 h 10002"/>
              <a:gd name="connsiteX298" fmla="*/ 1815 w 10201"/>
              <a:gd name="connsiteY298" fmla="*/ 6190 h 10002"/>
              <a:gd name="connsiteX299" fmla="*/ 1815 w 10201"/>
              <a:gd name="connsiteY299" fmla="*/ 6190 h 10002"/>
              <a:gd name="connsiteX300" fmla="*/ 1836 w 10201"/>
              <a:gd name="connsiteY300" fmla="*/ 6133 h 10002"/>
              <a:gd name="connsiteX301" fmla="*/ 1753 w 10201"/>
              <a:gd name="connsiteY301" fmla="*/ 6040 h 10002"/>
              <a:gd name="connsiteX302" fmla="*/ 1534 w 10201"/>
              <a:gd name="connsiteY302" fmla="*/ 5984 h 10002"/>
              <a:gd name="connsiteX303" fmla="*/ 1701 w 10201"/>
              <a:gd name="connsiteY303" fmla="*/ 5964 h 10002"/>
              <a:gd name="connsiteX304" fmla="*/ 1722 w 10201"/>
              <a:gd name="connsiteY304" fmla="*/ 5871 h 10002"/>
              <a:gd name="connsiteX305" fmla="*/ 1659 w 10201"/>
              <a:gd name="connsiteY305" fmla="*/ 5740 h 10002"/>
              <a:gd name="connsiteX306" fmla="*/ 1680 w 10201"/>
              <a:gd name="connsiteY306" fmla="*/ 5740 h 10002"/>
              <a:gd name="connsiteX307" fmla="*/ 2023 w 10201"/>
              <a:gd name="connsiteY307" fmla="*/ 5777 h 10002"/>
              <a:gd name="connsiteX308" fmla="*/ 2117 w 10201"/>
              <a:gd name="connsiteY308" fmla="*/ 5665 h 10002"/>
              <a:gd name="connsiteX309" fmla="*/ 2190 w 10201"/>
              <a:gd name="connsiteY309" fmla="*/ 5645 h 10002"/>
              <a:gd name="connsiteX310" fmla="*/ 2117 w 10201"/>
              <a:gd name="connsiteY310" fmla="*/ 5608 h 10002"/>
              <a:gd name="connsiteX311" fmla="*/ 1815 w 10201"/>
              <a:gd name="connsiteY311" fmla="*/ 5720 h 10002"/>
              <a:gd name="connsiteX312" fmla="*/ 1784 w 10201"/>
              <a:gd name="connsiteY312" fmla="*/ 5665 h 10002"/>
              <a:gd name="connsiteX313" fmla="*/ 1805 w 10201"/>
              <a:gd name="connsiteY313" fmla="*/ 5608 h 10002"/>
              <a:gd name="connsiteX314" fmla="*/ 1774 w 10201"/>
              <a:gd name="connsiteY314" fmla="*/ 5514 h 10002"/>
              <a:gd name="connsiteX315" fmla="*/ 1701 w 10201"/>
              <a:gd name="connsiteY315" fmla="*/ 5533 h 10002"/>
              <a:gd name="connsiteX316" fmla="*/ 1458 w 10201"/>
              <a:gd name="connsiteY316" fmla="*/ 5302 h 10002"/>
              <a:gd name="connsiteX317" fmla="*/ 1742 w 10201"/>
              <a:gd name="connsiteY317" fmla="*/ 5288 h 10002"/>
              <a:gd name="connsiteX318" fmla="*/ 2085 w 10201"/>
              <a:gd name="connsiteY318" fmla="*/ 5288 h 10002"/>
              <a:gd name="connsiteX319" fmla="*/ 2190 w 10201"/>
              <a:gd name="connsiteY319" fmla="*/ 5119 h 10002"/>
              <a:gd name="connsiteX320" fmla="*/ 2190 w 10201"/>
              <a:gd name="connsiteY320" fmla="*/ 5063 h 10002"/>
              <a:gd name="connsiteX321" fmla="*/ 2253 w 10201"/>
              <a:gd name="connsiteY321" fmla="*/ 5044 h 10002"/>
              <a:gd name="connsiteX322" fmla="*/ 2284 w 10201"/>
              <a:gd name="connsiteY322" fmla="*/ 5176 h 10002"/>
              <a:gd name="connsiteX323" fmla="*/ 2722 w 10201"/>
              <a:gd name="connsiteY323" fmla="*/ 5195 h 10002"/>
              <a:gd name="connsiteX324" fmla="*/ 2700 w 10201"/>
              <a:gd name="connsiteY324" fmla="*/ 5288 h 10002"/>
              <a:gd name="connsiteX325" fmla="*/ 2732 w 10201"/>
              <a:gd name="connsiteY325" fmla="*/ 5288 h 10002"/>
              <a:gd name="connsiteX326" fmla="*/ 2784 w 10201"/>
              <a:gd name="connsiteY326" fmla="*/ 5251 h 10002"/>
              <a:gd name="connsiteX327" fmla="*/ 2784 w 10201"/>
              <a:gd name="connsiteY327" fmla="*/ 5270 h 10002"/>
              <a:gd name="connsiteX328" fmla="*/ 2763 w 10201"/>
              <a:gd name="connsiteY328" fmla="*/ 5288 h 10002"/>
              <a:gd name="connsiteX329" fmla="*/ 2826 w 10201"/>
              <a:gd name="connsiteY329" fmla="*/ 5288 h 10002"/>
              <a:gd name="connsiteX330" fmla="*/ 2929 w 10201"/>
              <a:gd name="connsiteY330" fmla="*/ 5288 h 10002"/>
              <a:gd name="connsiteX331" fmla="*/ 2929 w 10201"/>
              <a:gd name="connsiteY331" fmla="*/ 5364 h 10002"/>
              <a:gd name="connsiteX332" fmla="*/ 2950 w 10201"/>
              <a:gd name="connsiteY332" fmla="*/ 5364 h 10002"/>
              <a:gd name="connsiteX333" fmla="*/ 3023 w 10201"/>
              <a:gd name="connsiteY333" fmla="*/ 5288 h 10002"/>
              <a:gd name="connsiteX334" fmla="*/ 3023 w 10201"/>
              <a:gd name="connsiteY334" fmla="*/ 5213 h 10002"/>
              <a:gd name="connsiteX335" fmla="*/ 3085 w 10201"/>
              <a:gd name="connsiteY335" fmla="*/ 5213 h 10002"/>
              <a:gd name="connsiteX336" fmla="*/ 3117 w 10201"/>
              <a:gd name="connsiteY336" fmla="*/ 5270 h 10002"/>
              <a:gd name="connsiteX337" fmla="*/ 3117 w 10201"/>
              <a:gd name="connsiteY337" fmla="*/ 5401 h 10002"/>
              <a:gd name="connsiteX338" fmla="*/ 3231 w 10201"/>
              <a:gd name="connsiteY338" fmla="*/ 5401 h 10002"/>
              <a:gd name="connsiteX339" fmla="*/ 3241 w 10201"/>
              <a:gd name="connsiteY339" fmla="*/ 5307 h 10002"/>
              <a:gd name="connsiteX340" fmla="*/ 3241 w 10201"/>
              <a:gd name="connsiteY340" fmla="*/ 5288 h 10002"/>
              <a:gd name="connsiteX341" fmla="*/ 3241 w 10201"/>
              <a:gd name="connsiteY341" fmla="*/ 5288 h 10002"/>
              <a:gd name="connsiteX342" fmla="*/ 3346 w 10201"/>
              <a:gd name="connsiteY342" fmla="*/ 5307 h 10002"/>
              <a:gd name="connsiteX343" fmla="*/ 3367 w 10201"/>
              <a:gd name="connsiteY343" fmla="*/ 5213 h 10002"/>
              <a:gd name="connsiteX344" fmla="*/ 3471 w 10201"/>
              <a:gd name="connsiteY344" fmla="*/ 5251 h 10002"/>
              <a:gd name="connsiteX345" fmla="*/ 3471 w 10201"/>
              <a:gd name="connsiteY345" fmla="*/ 5195 h 10002"/>
              <a:gd name="connsiteX346" fmla="*/ 3648 w 10201"/>
              <a:gd name="connsiteY346" fmla="*/ 5270 h 10002"/>
              <a:gd name="connsiteX347" fmla="*/ 3648 w 10201"/>
              <a:gd name="connsiteY347" fmla="*/ 5195 h 10002"/>
              <a:gd name="connsiteX348" fmla="*/ 3689 w 10201"/>
              <a:gd name="connsiteY348" fmla="*/ 5195 h 10002"/>
              <a:gd name="connsiteX349" fmla="*/ 3689 w 10201"/>
              <a:gd name="connsiteY349" fmla="*/ 5270 h 10002"/>
              <a:gd name="connsiteX350" fmla="*/ 3710 w 10201"/>
              <a:gd name="connsiteY350" fmla="*/ 5270 h 10002"/>
              <a:gd name="connsiteX351" fmla="*/ 3710 w 10201"/>
              <a:gd name="connsiteY351" fmla="*/ 5251 h 10002"/>
              <a:gd name="connsiteX352" fmla="*/ 3721 w 10201"/>
              <a:gd name="connsiteY352" fmla="*/ 5119 h 10002"/>
              <a:gd name="connsiteX353" fmla="*/ 3731 w 10201"/>
              <a:gd name="connsiteY353" fmla="*/ 5119 h 10002"/>
              <a:gd name="connsiteX354" fmla="*/ 3741 w 10201"/>
              <a:gd name="connsiteY354" fmla="*/ 5195 h 10002"/>
              <a:gd name="connsiteX355" fmla="*/ 3825 w 10201"/>
              <a:gd name="connsiteY355" fmla="*/ 5119 h 10002"/>
              <a:gd name="connsiteX356" fmla="*/ 3825 w 10201"/>
              <a:gd name="connsiteY356" fmla="*/ 5157 h 10002"/>
              <a:gd name="connsiteX357" fmla="*/ 3898 w 10201"/>
              <a:gd name="connsiteY357" fmla="*/ 5119 h 10002"/>
              <a:gd name="connsiteX358" fmla="*/ 3898 w 10201"/>
              <a:gd name="connsiteY358" fmla="*/ 5101 h 10002"/>
              <a:gd name="connsiteX359" fmla="*/ 3877 w 10201"/>
              <a:gd name="connsiteY359" fmla="*/ 5063 h 10002"/>
              <a:gd name="connsiteX360" fmla="*/ 3909 w 10201"/>
              <a:gd name="connsiteY360" fmla="*/ 5063 h 10002"/>
              <a:gd name="connsiteX361" fmla="*/ 3950 w 10201"/>
              <a:gd name="connsiteY361" fmla="*/ 5101 h 10002"/>
              <a:gd name="connsiteX362" fmla="*/ 3950 w 10201"/>
              <a:gd name="connsiteY362" fmla="*/ 5063 h 10002"/>
              <a:gd name="connsiteX363" fmla="*/ 3929 w 10201"/>
              <a:gd name="connsiteY363" fmla="*/ 5007 h 10002"/>
              <a:gd name="connsiteX364" fmla="*/ 4033 w 10201"/>
              <a:gd name="connsiteY364" fmla="*/ 4951 h 10002"/>
              <a:gd name="connsiteX365" fmla="*/ 4033 w 10201"/>
              <a:gd name="connsiteY365" fmla="*/ 4932 h 10002"/>
              <a:gd name="connsiteX366" fmla="*/ 3857 w 10201"/>
              <a:gd name="connsiteY366" fmla="*/ 4912 h 10002"/>
              <a:gd name="connsiteX367" fmla="*/ 3867 w 10201"/>
              <a:gd name="connsiteY367" fmla="*/ 5026 h 10002"/>
              <a:gd name="connsiteX368" fmla="*/ 3857 w 10201"/>
              <a:gd name="connsiteY368" fmla="*/ 5026 h 10002"/>
              <a:gd name="connsiteX369" fmla="*/ 3658 w 10201"/>
              <a:gd name="connsiteY369" fmla="*/ 4912 h 10002"/>
              <a:gd name="connsiteX370" fmla="*/ 3658 w 10201"/>
              <a:gd name="connsiteY370" fmla="*/ 4932 h 10002"/>
              <a:gd name="connsiteX371" fmla="*/ 3669 w 10201"/>
              <a:gd name="connsiteY371" fmla="*/ 4932 h 10002"/>
              <a:gd name="connsiteX372" fmla="*/ 3648 w 10201"/>
              <a:gd name="connsiteY372" fmla="*/ 4951 h 10002"/>
              <a:gd name="connsiteX373" fmla="*/ 3596 w 10201"/>
              <a:gd name="connsiteY373" fmla="*/ 4875 h 10002"/>
              <a:gd name="connsiteX374" fmla="*/ 3585 w 10201"/>
              <a:gd name="connsiteY374" fmla="*/ 4837 h 10002"/>
              <a:gd name="connsiteX375" fmla="*/ 3700 w 10201"/>
              <a:gd name="connsiteY375" fmla="*/ 4819 h 10002"/>
              <a:gd name="connsiteX376" fmla="*/ 3700 w 10201"/>
              <a:gd name="connsiteY376" fmla="*/ 4668 h 10002"/>
              <a:gd name="connsiteX377" fmla="*/ 3679 w 10201"/>
              <a:gd name="connsiteY377" fmla="*/ 4668 h 10002"/>
              <a:gd name="connsiteX378" fmla="*/ 3554 w 10201"/>
              <a:gd name="connsiteY378" fmla="*/ 4800 h 10002"/>
              <a:gd name="connsiteX379" fmla="*/ 3533 w 10201"/>
              <a:gd name="connsiteY379" fmla="*/ 4782 h 10002"/>
              <a:gd name="connsiteX380" fmla="*/ 3533 w 10201"/>
              <a:gd name="connsiteY380" fmla="*/ 4706 h 10002"/>
              <a:gd name="connsiteX381" fmla="*/ 3523 w 10201"/>
              <a:gd name="connsiteY381" fmla="*/ 4650 h 10002"/>
              <a:gd name="connsiteX382" fmla="*/ 3450 w 10201"/>
              <a:gd name="connsiteY382" fmla="*/ 4650 h 10002"/>
              <a:gd name="connsiteX383" fmla="*/ 3440 w 10201"/>
              <a:gd name="connsiteY383" fmla="*/ 4593 h 10002"/>
              <a:gd name="connsiteX384" fmla="*/ 3450 w 10201"/>
              <a:gd name="connsiteY384" fmla="*/ 4593 h 10002"/>
              <a:gd name="connsiteX385" fmla="*/ 3450 w 10201"/>
              <a:gd name="connsiteY385" fmla="*/ 4574 h 10002"/>
              <a:gd name="connsiteX386" fmla="*/ 3627 w 10201"/>
              <a:gd name="connsiteY386" fmla="*/ 4481 h 10002"/>
              <a:gd name="connsiteX387" fmla="*/ 3565 w 10201"/>
              <a:gd name="connsiteY387" fmla="*/ 4481 h 10002"/>
              <a:gd name="connsiteX388" fmla="*/ 3544 w 10201"/>
              <a:gd name="connsiteY388" fmla="*/ 4481 h 10002"/>
              <a:gd name="connsiteX389" fmla="*/ 3533 w 10201"/>
              <a:gd name="connsiteY389" fmla="*/ 4481 h 10002"/>
              <a:gd name="connsiteX390" fmla="*/ 3533 w 10201"/>
              <a:gd name="connsiteY390" fmla="*/ 4462 h 10002"/>
              <a:gd name="connsiteX391" fmla="*/ 3637 w 10201"/>
              <a:gd name="connsiteY391" fmla="*/ 4387 h 10002"/>
              <a:gd name="connsiteX392" fmla="*/ 3637 w 10201"/>
              <a:gd name="connsiteY392" fmla="*/ 4387 h 10002"/>
              <a:gd name="connsiteX393" fmla="*/ 3606 w 10201"/>
              <a:gd name="connsiteY393" fmla="*/ 4387 h 10002"/>
              <a:gd name="connsiteX394" fmla="*/ 3585 w 10201"/>
              <a:gd name="connsiteY394" fmla="*/ 4405 h 10002"/>
              <a:gd name="connsiteX395" fmla="*/ 3575 w 10201"/>
              <a:gd name="connsiteY395" fmla="*/ 4368 h 10002"/>
              <a:gd name="connsiteX396" fmla="*/ 3409 w 10201"/>
              <a:gd name="connsiteY396" fmla="*/ 4312 h 10002"/>
              <a:gd name="connsiteX397" fmla="*/ 3357 w 10201"/>
              <a:gd name="connsiteY397" fmla="*/ 4199 h 10002"/>
              <a:gd name="connsiteX398" fmla="*/ 3315 w 10201"/>
              <a:gd name="connsiteY398" fmla="*/ 4255 h 10002"/>
              <a:gd name="connsiteX399" fmla="*/ 3231 w 10201"/>
              <a:gd name="connsiteY399" fmla="*/ 4218 h 10002"/>
              <a:gd name="connsiteX400" fmla="*/ 3085 w 10201"/>
              <a:gd name="connsiteY400" fmla="*/ 4199 h 10002"/>
              <a:gd name="connsiteX401" fmla="*/ 3033 w 10201"/>
              <a:gd name="connsiteY401" fmla="*/ 4237 h 10002"/>
              <a:gd name="connsiteX402" fmla="*/ 2981 w 10201"/>
              <a:gd name="connsiteY402" fmla="*/ 4180 h 10002"/>
              <a:gd name="connsiteX403" fmla="*/ 2909 w 10201"/>
              <a:gd name="connsiteY403" fmla="*/ 4237 h 10002"/>
              <a:gd name="connsiteX404" fmla="*/ 2878 w 10201"/>
              <a:gd name="connsiteY404" fmla="*/ 4180 h 10002"/>
              <a:gd name="connsiteX405" fmla="*/ 2794 w 10201"/>
              <a:gd name="connsiteY405" fmla="*/ 4330 h 10002"/>
              <a:gd name="connsiteX406" fmla="*/ 2596 w 10201"/>
              <a:gd name="connsiteY406" fmla="*/ 4255 h 10002"/>
              <a:gd name="connsiteX407" fmla="*/ 2596 w 10201"/>
              <a:gd name="connsiteY407" fmla="*/ 4218 h 10002"/>
              <a:gd name="connsiteX408" fmla="*/ 2617 w 10201"/>
              <a:gd name="connsiteY408" fmla="*/ 4180 h 10002"/>
              <a:gd name="connsiteX409" fmla="*/ 2544 w 10201"/>
              <a:gd name="connsiteY409" fmla="*/ 4180 h 10002"/>
              <a:gd name="connsiteX410" fmla="*/ 2346 w 10201"/>
              <a:gd name="connsiteY410" fmla="*/ 4275 h 10002"/>
              <a:gd name="connsiteX411" fmla="*/ 2346 w 10201"/>
              <a:gd name="connsiteY411" fmla="*/ 4255 h 10002"/>
              <a:gd name="connsiteX412" fmla="*/ 2367 w 10201"/>
              <a:gd name="connsiteY412" fmla="*/ 4218 h 10002"/>
              <a:gd name="connsiteX413" fmla="*/ 2253 w 10201"/>
              <a:gd name="connsiteY413" fmla="*/ 4218 h 10002"/>
              <a:gd name="connsiteX414" fmla="*/ 2170 w 10201"/>
              <a:gd name="connsiteY414" fmla="*/ 4143 h 10002"/>
              <a:gd name="connsiteX415" fmla="*/ 2044 w 10201"/>
              <a:gd name="connsiteY415" fmla="*/ 4124 h 10002"/>
              <a:gd name="connsiteX416" fmla="*/ 2065 w 10201"/>
              <a:gd name="connsiteY416" fmla="*/ 4124 h 10002"/>
              <a:gd name="connsiteX417" fmla="*/ 2096 w 10201"/>
              <a:gd name="connsiteY417" fmla="*/ 4086 h 10002"/>
              <a:gd name="connsiteX418" fmla="*/ 2085 w 10201"/>
              <a:gd name="connsiteY418" fmla="*/ 4049 h 10002"/>
              <a:gd name="connsiteX419" fmla="*/ 2002 w 10201"/>
              <a:gd name="connsiteY419" fmla="*/ 3992 h 10002"/>
              <a:gd name="connsiteX420" fmla="*/ 1909 w 10201"/>
              <a:gd name="connsiteY420" fmla="*/ 4030 h 10002"/>
              <a:gd name="connsiteX421" fmla="*/ 1479 w 10201"/>
              <a:gd name="connsiteY421" fmla="*/ 3976 h 10002"/>
              <a:gd name="connsiteX422" fmla="*/ 1680 w 10201"/>
              <a:gd name="connsiteY422" fmla="*/ 3823 h 10002"/>
              <a:gd name="connsiteX423" fmla="*/ 1690 w 10201"/>
              <a:gd name="connsiteY423" fmla="*/ 3805 h 10002"/>
              <a:gd name="connsiteX424" fmla="*/ 1826 w 10201"/>
              <a:gd name="connsiteY424" fmla="*/ 3767 h 10002"/>
              <a:gd name="connsiteX425" fmla="*/ 1826 w 10201"/>
              <a:gd name="connsiteY425" fmla="*/ 3805 h 10002"/>
              <a:gd name="connsiteX426" fmla="*/ 1940 w 10201"/>
              <a:gd name="connsiteY426" fmla="*/ 3880 h 10002"/>
              <a:gd name="connsiteX427" fmla="*/ 1950 w 10201"/>
              <a:gd name="connsiteY427" fmla="*/ 3842 h 10002"/>
              <a:gd name="connsiteX428" fmla="*/ 1961 w 10201"/>
              <a:gd name="connsiteY428" fmla="*/ 3880 h 10002"/>
              <a:gd name="connsiteX429" fmla="*/ 2117 w 10201"/>
              <a:gd name="connsiteY429" fmla="*/ 3748 h 10002"/>
              <a:gd name="connsiteX430" fmla="*/ 2201 w 10201"/>
              <a:gd name="connsiteY430" fmla="*/ 3823 h 10002"/>
              <a:gd name="connsiteX431" fmla="*/ 2378 w 10201"/>
              <a:gd name="connsiteY431" fmla="*/ 3786 h 10002"/>
              <a:gd name="connsiteX432" fmla="*/ 2544 w 10201"/>
              <a:gd name="connsiteY432" fmla="*/ 3805 h 10002"/>
              <a:gd name="connsiteX433" fmla="*/ 2544 w 10201"/>
              <a:gd name="connsiteY433" fmla="*/ 3730 h 10002"/>
              <a:gd name="connsiteX434" fmla="*/ 2658 w 10201"/>
              <a:gd name="connsiteY434" fmla="*/ 3730 h 10002"/>
              <a:gd name="connsiteX435" fmla="*/ 2689 w 10201"/>
              <a:gd name="connsiteY435" fmla="*/ 3673 h 10002"/>
              <a:gd name="connsiteX436" fmla="*/ 2689 w 10201"/>
              <a:gd name="connsiteY436" fmla="*/ 3598 h 10002"/>
              <a:gd name="connsiteX437" fmla="*/ 2658 w 10201"/>
              <a:gd name="connsiteY437" fmla="*/ 3598 h 10002"/>
              <a:gd name="connsiteX438" fmla="*/ 2658 w 10201"/>
              <a:gd name="connsiteY438" fmla="*/ 3561 h 10002"/>
              <a:gd name="connsiteX439" fmla="*/ 2648 w 10201"/>
              <a:gd name="connsiteY439" fmla="*/ 3504 h 10002"/>
              <a:gd name="connsiteX440" fmla="*/ 2044 w 10201"/>
              <a:gd name="connsiteY440" fmla="*/ 3504 h 10002"/>
              <a:gd name="connsiteX441" fmla="*/ 1482 w 10201"/>
              <a:gd name="connsiteY441" fmla="*/ 3485 h 10002"/>
              <a:gd name="connsiteX442" fmla="*/ 1898 w 10201"/>
              <a:gd name="connsiteY442" fmla="*/ 3410 h 10002"/>
              <a:gd name="connsiteX443" fmla="*/ 2149 w 10201"/>
              <a:gd name="connsiteY443" fmla="*/ 3429 h 10002"/>
              <a:gd name="connsiteX444" fmla="*/ 2159 w 10201"/>
              <a:gd name="connsiteY444" fmla="*/ 3316 h 10002"/>
              <a:gd name="connsiteX445" fmla="*/ 2201 w 10201"/>
              <a:gd name="connsiteY445" fmla="*/ 3298 h 10002"/>
              <a:gd name="connsiteX446" fmla="*/ 2232 w 10201"/>
              <a:gd name="connsiteY446" fmla="*/ 3354 h 10002"/>
              <a:gd name="connsiteX447" fmla="*/ 2263 w 10201"/>
              <a:gd name="connsiteY447" fmla="*/ 3278 h 10002"/>
              <a:gd name="connsiteX448" fmla="*/ 2263 w 10201"/>
              <a:gd name="connsiteY448" fmla="*/ 3316 h 10002"/>
              <a:gd name="connsiteX449" fmla="*/ 2242 w 10201"/>
              <a:gd name="connsiteY449" fmla="*/ 3354 h 10002"/>
              <a:gd name="connsiteX450" fmla="*/ 2502 w 10201"/>
              <a:gd name="connsiteY450" fmla="*/ 3298 h 10002"/>
              <a:gd name="connsiteX451" fmla="*/ 2513 w 10201"/>
              <a:gd name="connsiteY451" fmla="*/ 3241 h 10002"/>
              <a:gd name="connsiteX452" fmla="*/ 2502 w 10201"/>
              <a:gd name="connsiteY452" fmla="*/ 3223 h 10002"/>
              <a:gd name="connsiteX453" fmla="*/ 2137 w 10201"/>
              <a:gd name="connsiteY453" fmla="*/ 3241 h 10002"/>
              <a:gd name="connsiteX454" fmla="*/ 2127 w 10201"/>
              <a:gd name="connsiteY454" fmla="*/ 3185 h 10002"/>
              <a:gd name="connsiteX455" fmla="*/ 2137 w 10201"/>
              <a:gd name="connsiteY455" fmla="*/ 3166 h 10002"/>
              <a:gd name="connsiteX456" fmla="*/ 2294 w 10201"/>
              <a:gd name="connsiteY456" fmla="*/ 3128 h 10002"/>
              <a:gd name="connsiteX457" fmla="*/ 2263 w 10201"/>
              <a:gd name="connsiteY457" fmla="*/ 3109 h 10002"/>
              <a:gd name="connsiteX458" fmla="*/ 2294 w 10201"/>
              <a:gd name="connsiteY458" fmla="*/ 3091 h 10002"/>
              <a:gd name="connsiteX459" fmla="*/ 2284 w 10201"/>
              <a:gd name="connsiteY459" fmla="*/ 2997 h 10002"/>
              <a:gd name="connsiteX460" fmla="*/ 2232 w 10201"/>
              <a:gd name="connsiteY460" fmla="*/ 2903 h 10002"/>
              <a:gd name="connsiteX461" fmla="*/ 2253 w 10201"/>
              <a:gd name="connsiteY461" fmla="*/ 2865 h 10002"/>
              <a:gd name="connsiteX462" fmla="*/ 2242 w 10201"/>
              <a:gd name="connsiteY462" fmla="*/ 2790 h 10002"/>
              <a:gd name="connsiteX463" fmla="*/ 2294 w 10201"/>
              <a:gd name="connsiteY463" fmla="*/ 2715 h 10002"/>
              <a:gd name="connsiteX464" fmla="*/ 2294 w 10201"/>
              <a:gd name="connsiteY464" fmla="*/ 2771 h 10002"/>
              <a:gd name="connsiteX465" fmla="*/ 2471 w 10201"/>
              <a:gd name="connsiteY465" fmla="*/ 2809 h 10002"/>
              <a:gd name="connsiteX466" fmla="*/ 2482 w 10201"/>
              <a:gd name="connsiteY466" fmla="*/ 2903 h 10002"/>
              <a:gd name="connsiteX467" fmla="*/ 2627 w 10201"/>
              <a:gd name="connsiteY467" fmla="*/ 2884 h 10002"/>
              <a:gd name="connsiteX468" fmla="*/ 2679 w 10201"/>
              <a:gd name="connsiteY468" fmla="*/ 2715 h 10002"/>
              <a:gd name="connsiteX469" fmla="*/ 2523 w 10201"/>
              <a:gd name="connsiteY469" fmla="*/ 2659 h 10002"/>
              <a:gd name="connsiteX470" fmla="*/ 2523 w 10201"/>
              <a:gd name="connsiteY470" fmla="*/ 2602 h 10002"/>
              <a:gd name="connsiteX471" fmla="*/ 2596 w 10201"/>
              <a:gd name="connsiteY471" fmla="*/ 2584 h 10002"/>
              <a:gd name="connsiteX472" fmla="*/ 2596 w 10201"/>
              <a:gd name="connsiteY472" fmla="*/ 2565 h 10002"/>
              <a:gd name="connsiteX473" fmla="*/ 2461 w 10201"/>
              <a:gd name="connsiteY473" fmla="*/ 2452 h 10002"/>
              <a:gd name="connsiteX474" fmla="*/ 2440 w 10201"/>
              <a:gd name="connsiteY474" fmla="*/ 2527 h 10002"/>
              <a:gd name="connsiteX475" fmla="*/ 2440 w 10201"/>
              <a:gd name="connsiteY475" fmla="*/ 2509 h 10002"/>
              <a:gd name="connsiteX476" fmla="*/ 2315 w 10201"/>
              <a:gd name="connsiteY476" fmla="*/ 2358 h 10002"/>
              <a:gd name="connsiteX477" fmla="*/ 2242 w 10201"/>
              <a:gd name="connsiteY477" fmla="*/ 2377 h 10002"/>
              <a:gd name="connsiteX478" fmla="*/ 2242 w 10201"/>
              <a:gd name="connsiteY478" fmla="*/ 2321 h 10002"/>
              <a:gd name="connsiteX479" fmla="*/ 2222 w 10201"/>
              <a:gd name="connsiteY479" fmla="*/ 2283 h 10002"/>
              <a:gd name="connsiteX480" fmla="*/ 2044 w 10201"/>
              <a:gd name="connsiteY480" fmla="*/ 2246 h 10002"/>
              <a:gd name="connsiteX481" fmla="*/ 2034 w 10201"/>
              <a:gd name="connsiteY481" fmla="*/ 2189 h 10002"/>
              <a:gd name="connsiteX482" fmla="*/ 2044 w 10201"/>
              <a:gd name="connsiteY482" fmla="*/ 2171 h 10002"/>
              <a:gd name="connsiteX483" fmla="*/ 2242 w 10201"/>
              <a:gd name="connsiteY483" fmla="*/ 2171 h 10002"/>
              <a:gd name="connsiteX484" fmla="*/ 2305 w 10201"/>
              <a:gd name="connsiteY484" fmla="*/ 2133 h 10002"/>
              <a:gd name="connsiteX485" fmla="*/ 2450 w 10201"/>
              <a:gd name="connsiteY485" fmla="*/ 2171 h 10002"/>
              <a:gd name="connsiteX486" fmla="*/ 2523 w 10201"/>
              <a:gd name="connsiteY486" fmla="*/ 2077 h 10002"/>
              <a:gd name="connsiteX487" fmla="*/ 2774 w 10201"/>
              <a:gd name="connsiteY487" fmla="*/ 2020 h 10002"/>
              <a:gd name="connsiteX488" fmla="*/ 2961 w 10201"/>
              <a:gd name="connsiteY488" fmla="*/ 2133 h 10002"/>
              <a:gd name="connsiteX489" fmla="*/ 3274 w 10201"/>
              <a:gd name="connsiteY489" fmla="*/ 2057 h 10002"/>
              <a:gd name="connsiteX490" fmla="*/ 3274 w 10201"/>
              <a:gd name="connsiteY490" fmla="*/ 2039 h 10002"/>
              <a:gd name="connsiteX491" fmla="*/ 3263 w 10201"/>
              <a:gd name="connsiteY491" fmla="*/ 2002 h 10002"/>
              <a:gd name="connsiteX492" fmla="*/ 3377 w 10201"/>
              <a:gd name="connsiteY492" fmla="*/ 1964 h 10002"/>
              <a:gd name="connsiteX493" fmla="*/ 3357 w 10201"/>
              <a:gd name="connsiteY493" fmla="*/ 1907 h 10002"/>
              <a:gd name="connsiteX494" fmla="*/ 3419 w 10201"/>
              <a:gd name="connsiteY494" fmla="*/ 1907 h 10002"/>
              <a:gd name="connsiteX495" fmla="*/ 3461 w 10201"/>
              <a:gd name="connsiteY495" fmla="*/ 1926 h 10002"/>
              <a:gd name="connsiteX496" fmla="*/ 3492 w 10201"/>
              <a:gd name="connsiteY496" fmla="*/ 1870 h 10002"/>
              <a:gd name="connsiteX497" fmla="*/ 3492 w 10201"/>
              <a:gd name="connsiteY497" fmla="*/ 1851 h 10002"/>
              <a:gd name="connsiteX498" fmla="*/ 3419 w 10201"/>
              <a:gd name="connsiteY498" fmla="*/ 1738 h 10002"/>
              <a:gd name="connsiteX499" fmla="*/ 3429 w 10201"/>
              <a:gd name="connsiteY499" fmla="*/ 1663 h 10002"/>
              <a:gd name="connsiteX500" fmla="*/ 3274 w 10201"/>
              <a:gd name="connsiteY500" fmla="*/ 1589 h 10002"/>
              <a:gd name="connsiteX501" fmla="*/ 3274 w 10201"/>
              <a:gd name="connsiteY501" fmla="*/ 1513 h 10002"/>
              <a:gd name="connsiteX502" fmla="*/ 3241 w 10201"/>
              <a:gd name="connsiteY502" fmla="*/ 1475 h 10002"/>
              <a:gd name="connsiteX503" fmla="*/ 3210 w 10201"/>
              <a:gd name="connsiteY503" fmla="*/ 1513 h 10002"/>
              <a:gd name="connsiteX504" fmla="*/ 3200 w 10201"/>
              <a:gd name="connsiteY504" fmla="*/ 1438 h 10002"/>
              <a:gd name="connsiteX505" fmla="*/ 3085 w 10201"/>
              <a:gd name="connsiteY505" fmla="*/ 1494 h 10002"/>
              <a:gd name="connsiteX506" fmla="*/ 2971 w 10201"/>
              <a:gd name="connsiteY506" fmla="*/ 1419 h 10002"/>
              <a:gd name="connsiteX507" fmla="*/ 2940 w 10201"/>
              <a:gd name="connsiteY507" fmla="*/ 1475 h 10002"/>
              <a:gd name="connsiteX508" fmla="*/ 2909 w 10201"/>
              <a:gd name="connsiteY508" fmla="*/ 1400 h 10002"/>
              <a:gd name="connsiteX509" fmla="*/ 2815 w 10201"/>
              <a:gd name="connsiteY509" fmla="*/ 1438 h 10002"/>
              <a:gd name="connsiteX510" fmla="*/ 2815 w 10201"/>
              <a:gd name="connsiteY510" fmla="*/ 1381 h 10002"/>
              <a:gd name="connsiteX511" fmla="*/ 2742 w 10201"/>
              <a:gd name="connsiteY511" fmla="*/ 1288 h 10002"/>
              <a:gd name="connsiteX512" fmla="*/ 3013 w 10201"/>
              <a:gd name="connsiteY512" fmla="*/ 1062 h 10002"/>
              <a:gd name="connsiteX513" fmla="*/ 3106 w 10201"/>
              <a:gd name="connsiteY513" fmla="*/ 1119 h 10002"/>
              <a:gd name="connsiteX514" fmla="*/ 3241 w 10201"/>
              <a:gd name="connsiteY514" fmla="*/ 1062 h 10002"/>
              <a:gd name="connsiteX515" fmla="*/ 3241 w 10201"/>
              <a:gd name="connsiteY515" fmla="*/ 1119 h 10002"/>
              <a:gd name="connsiteX516" fmla="*/ 3513 w 10201"/>
              <a:gd name="connsiteY516" fmla="*/ 1119 h 10002"/>
              <a:gd name="connsiteX517" fmla="*/ 3513 w 10201"/>
              <a:gd name="connsiteY517" fmla="*/ 1044 h 10002"/>
              <a:gd name="connsiteX518" fmla="*/ 3658 w 10201"/>
              <a:gd name="connsiteY518" fmla="*/ 968 h 10002"/>
              <a:gd name="connsiteX519" fmla="*/ 3700 w 10201"/>
              <a:gd name="connsiteY519" fmla="*/ 875 h 10002"/>
              <a:gd name="connsiteX520" fmla="*/ 3929 w 10201"/>
              <a:gd name="connsiteY520" fmla="*/ 836 h 10002"/>
              <a:gd name="connsiteX521" fmla="*/ 3940 w 10201"/>
              <a:gd name="connsiteY521" fmla="*/ 781 h 10002"/>
              <a:gd name="connsiteX522" fmla="*/ 3971 w 10201"/>
              <a:gd name="connsiteY522" fmla="*/ 781 h 10002"/>
              <a:gd name="connsiteX523" fmla="*/ 4002 w 10201"/>
              <a:gd name="connsiteY523" fmla="*/ 836 h 10002"/>
              <a:gd name="connsiteX524" fmla="*/ 4065 w 10201"/>
              <a:gd name="connsiteY524" fmla="*/ 799 h 10002"/>
              <a:gd name="connsiteX525" fmla="*/ 4127 w 10201"/>
              <a:gd name="connsiteY525" fmla="*/ 836 h 10002"/>
              <a:gd name="connsiteX526" fmla="*/ 4772 w 10201"/>
              <a:gd name="connsiteY526" fmla="*/ 724 h 10002"/>
              <a:gd name="connsiteX527" fmla="*/ 4783 w 10201"/>
              <a:gd name="connsiteY527" fmla="*/ 781 h 10002"/>
              <a:gd name="connsiteX528" fmla="*/ 4908 w 10201"/>
              <a:gd name="connsiteY528" fmla="*/ 781 h 10002"/>
              <a:gd name="connsiteX529" fmla="*/ 4908 w 10201"/>
              <a:gd name="connsiteY529" fmla="*/ 724 h 10002"/>
              <a:gd name="connsiteX530" fmla="*/ 4992 w 10201"/>
              <a:gd name="connsiteY530" fmla="*/ 781 h 10002"/>
              <a:gd name="connsiteX531" fmla="*/ 5096 w 10201"/>
              <a:gd name="connsiteY531" fmla="*/ 743 h 10002"/>
              <a:gd name="connsiteX532" fmla="*/ 5158 w 10201"/>
              <a:gd name="connsiteY532" fmla="*/ 781 h 10002"/>
              <a:gd name="connsiteX533" fmla="*/ 5200 w 10201"/>
              <a:gd name="connsiteY533" fmla="*/ 706 h 10002"/>
              <a:gd name="connsiteX534" fmla="*/ 5283 w 10201"/>
              <a:gd name="connsiteY534" fmla="*/ 686 h 10002"/>
              <a:gd name="connsiteX535" fmla="*/ 5283 w 10201"/>
              <a:gd name="connsiteY535" fmla="*/ 743 h 10002"/>
              <a:gd name="connsiteX536" fmla="*/ 5492 w 10201"/>
              <a:gd name="connsiteY536" fmla="*/ 706 h 10002"/>
              <a:gd name="connsiteX537" fmla="*/ 5679 w 10201"/>
              <a:gd name="connsiteY537" fmla="*/ 781 h 10002"/>
              <a:gd name="connsiteX538" fmla="*/ 5824 w 10201"/>
              <a:gd name="connsiteY538" fmla="*/ 761 h 10002"/>
              <a:gd name="connsiteX539" fmla="*/ 6148 w 10201"/>
              <a:gd name="connsiteY539" fmla="*/ 686 h 10002"/>
              <a:gd name="connsiteX540" fmla="*/ 6345 w 10201"/>
              <a:gd name="connsiteY540" fmla="*/ 611 h 10002"/>
              <a:gd name="connsiteX541" fmla="*/ 6522 w 10201"/>
              <a:gd name="connsiteY541" fmla="*/ 649 h 10002"/>
              <a:gd name="connsiteX542" fmla="*/ 6574 w 10201"/>
              <a:gd name="connsiteY542" fmla="*/ 555 h 10002"/>
              <a:gd name="connsiteX543" fmla="*/ 6668 w 10201"/>
              <a:gd name="connsiteY543" fmla="*/ 574 h 10002"/>
              <a:gd name="connsiteX544" fmla="*/ 6741 w 10201"/>
              <a:gd name="connsiteY544" fmla="*/ 498 h 10002"/>
              <a:gd name="connsiteX545" fmla="*/ 6814 w 10201"/>
              <a:gd name="connsiteY545" fmla="*/ 555 h 10002"/>
              <a:gd name="connsiteX546" fmla="*/ 7105 w 10201"/>
              <a:gd name="connsiteY546" fmla="*/ 574 h 10002"/>
              <a:gd name="connsiteX547" fmla="*/ 7251 w 10201"/>
              <a:gd name="connsiteY547" fmla="*/ 574 h 10002"/>
              <a:gd name="connsiteX548" fmla="*/ 7262 w 10201"/>
              <a:gd name="connsiteY548" fmla="*/ 630 h 10002"/>
              <a:gd name="connsiteX549" fmla="*/ 7459 w 10201"/>
              <a:gd name="connsiteY549" fmla="*/ 592 h 10002"/>
              <a:gd name="connsiteX550" fmla="*/ 7470 w 10201"/>
              <a:gd name="connsiteY550" fmla="*/ 517 h 10002"/>
              <a:gd name="connsiteX551" fmla="*/ 7387 w 10201"/>
              <a:gd name="connsiteY551" fmla="*/ 498 h 10002"/>
              <a:gd name="connsiteX552" fmla="*/ 7428 w 10201"/>
              <a:gd name="connsiteY552" fmla="*/ 405 h 10002"/>
              <a:gd name="connsiteX553" fmla="*/ 7501 w 10201"/>
              <a:gd name="connsiteY553" fmla="*/ 348 h 10002"/>
              <a:gd name="connsiteX554" fmla="*/ 7470 w 10201"/>
              <a:gd name="connsiteY554" fmla="*/ 311 h 10002"/>
              <a:gd name="connsiteX555" fmla="*/ 7407 w 10201"/>
              <a:gd name="connsiteY555" fmla="*/ 348 h 10002"/>
              <a:gd name="connsiteX556" fmla="*/ 7376 w 10201"/>
              <a:gd name="connsiteY556" fmla="*/ 311 h 10002"/>
              <a:gd name="connsiteX557" fmla="*/ 7210 w 10201"/>
              <a:gd name="connsiteY557" fmla="*/ 367 h 10002"/>
              <a:gd name="connsiteX558" fmla="*/ 7210 w 10201"/>
              <a:gd name="connsiteY558" fmla="*/ 311 h 10002"/>
              <a:gd name="connsiteX559" fmla="*/ 7199 w 10201"/>
              <a:gd name="connsiteY559" fmla="*/ 311 h 10002"/>
              <a:gd name="connsiteX560" fmla="*/ 6543 w 10201"/>
              <a:gd name="connsiteY560" fmla="*/ 330 h 10002"/>
              <a:gd name="connsiteX561" fmla="*/ 6225 w 10201"/>
              <a:gd name="connsiteY561" fmla="*/ 273 h 10002"/>
              <a:gd name="connsiteX562" fmla="*/ 6637 w 10201"/>
              <a:gd name="connsiteY562" fmla="*/ 198 h 10002"/>
              <a:gd name="connsiteX563" fmla="*/ 6980 w 10201"/>
              <a:gd name="connsiteY563" fmla="*/ 161 h 10002"/>
              <a:gd name="connsiteX564" fmla="*/ 7433 w 10201"/>
              <a:gd name="connsiteY564" fmla="*/ 80 h 10002"/>
              <a:gd name="connsiteX565" fmla="*/ 7698 w 10201"/>
              <a:gd name="connsiteY565" fmla="*/ 10 h 10002"/>
              <a:gd name="connsiteX566" fmla="*/ 7949 w 10201"/>
              <a:gd name="connsiteY566" fmla="*/ 142 h 10002"/>
              <a:gd name="connsiteX567" fmla="*/ 8011 w 10201"/>
              <a:gd name="connsiteY567" fmla="*/ 48 h 10002"/>
              <a:gd name="connsiteX568" fmla="*/ 8136 w 10201"/>
              <a:gd name="connsiteY568" fmla="*/ 29 h 10002"/>
              <a:gd name="connsiteX569" fmla="*/ 8240 w 10201"/>
              <a:gd name="connsiteY569" fmla="*/ 142 h 10002"/>
              <a:gd name="connsiteX570" fmla="*/ 8262 w 10201"/>
              <a:gd name="connsiteY570" fmla="*/ 104 h 10002"/>
              <a:gd name="connsiteX571" fmla="*/ 8293 w 10201"/>
              <a:gd name="connsiteY571" fmla="*/ 254 h 10002"/>
              <a:gd name="connsiteX572" fmla="*/ 8262 w 10201"/>
              <a:gd name="connsiteY572" fmla="*/ 330 h 10002"/>
              <a:gd name="connsiteX573" fmla="*/ 8262 w 10201"/>
              <a:gd name="connsiteY573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37 w 10201"/>
              <a:gd name="connsiteY81" fmla="*/ 6016 h 10002"/>
              <a:gd name="connsiteX82" fmla="*/ 9949 w 10201"/>
              <a:gd name="connsiteY82" fmla="*/ 6096 h 10002"/>
              <a:gd name="connsiteX83" fmla="*/ 9893 w 10201"/>
              <a:gd name="connsiteY83" fmla="*/ 6004 h 10002"/>
              <a:gd name="connsiteX84" fmla="*/ 9563 w 10201"/>
              <a:gd name="connsiteY84" fmla="*/ 6190 h 10002"/>
              <a:gd name="connsiteX85" fmla="*/ 9532 w 10201"/>
              <a:gd name="connsiteY85" fmla="*/ 6528 h 10002"/>
              <a:gd name="connsiteX86" fmla="*/ 9490 w 10201"/>
              <a:gd name="connsiteY86" fmla="*/ 6566 h 10002"/>
              <a:gd name="connsiteX87" fmla="*/ 9490 w 10201"/>
              <a:gd name="connsiteY87" fmla="*/ 6979 h 10002"/>
              <a:gd name="connsiteX88" fmla="*/ 9594 w 10201"/>
              <a:gd name="connsiteY88" fmla="*/ 7016 h 10002"/>
              <a:gd name="connsiteX89" fmla="*/ 9584 w 10201"/>
              <a:gd name="connsiteY89" fmla="*/ 7054 h 10002"/>
              <a:gd name="connsiteX90" fmla="*/ 9438 w 10201"/>
              <a:gd name="connsiteY90" fmla="*/ 7411 h 10002"/>
              <a:gd name="connsiteX91" fmla="*/ 9428 w 10201"/>
              <a:gd name="connsiteY91" fmla="*/ 7674 h 10002"/>
              <a:gd name="connsiteX92" fmla="*/ 9459 w 10201"/>
              <a:gd name="connsiteY92" fmla="*/ 7862 h 10002"/>
              <a:gd name="connsiteX93" fmla="*/ 9407 w 10201"/>
              <a:gd name="connsiteY93" fmla="*/ 7918 h 10002"/>
              <a:gd name="connsiteX94" fmla="*/ 9302 w 10201"/>
              <a:gd name="connsiteY94" fmla="*/ 7730 h 10002"/>
              <a:gd name="connsiteX95" fmla="*/ 9126 w 10201"/>
              <a:gd name="connsiteY95" fmla="*/ 7580 h 10002"/>
              <a:gd name="connsiteX96" fmla="*/ 9126 w 10201"/>
              <a:gd name="connsiteY96" fmla="*/ 7543 h 10002"/>
              <a:gd name="connsiteX97" fmla="*/ 9167 w 10201"/>
              <a:gd name="connsiteY97" fmla="*/ 7543 h 10002"/>
              <a:gd name="connsiteX98" fmla="*/ 9167 w 10201"/>
              <a:gd name="connsiteY98" fmla="*/ 7524 h 10002"/>
              <a:gd name="connsiteX99" fmla="*/ 9146 w 10201"/>
              <a:gd name="connsiteY99" fmla="*/ 7524 h 10002"/>
              <a:gd name="connsiteX100" fmla="*/ 9084 w 10201"/>
              <a:gd name="connsiteY100" fmla="*/ 7543 h 10002"/>
              <a:gd name="connsiteX101" fmla="*/ 9105 w 10201"/>
              <a:gd name="connsiteY101" fmla="*/ 7618 h 10002"/>
              <a:gd name="connsiteX102" fmla="*/ 9063 w 10201"/>
              <a:gd name="connsiteY102" fmla="*/ 7637 h 10002"/>
              <a:gd name="connsiteX103" fmla="*/ 9167 w 10201"/>
              <a:gd name="connsiteY103" fmla="*/ 7918 h 10002"/>
              <a:gd name="connsiteX104" fmla="*/ 9167 w 10201"/>
              <a:gd name="connsiteY104" fmla="*/ 8125 h 10002"/>
              <a:gd name="connsiteX105" fmla="*/ 9105 w 10201"/>
              <a:gd name="connsiteY105" fmla="*/ 8237 h 10002"/>
              <a:gd name="connsiteX106" fmla="*/ 8928 w 10201"/>
              <a:gd name="connsiteY106" fmla="*/ 8219 h 10002"/>
              <a:gd name="connsiteX107" fmla="*/ 8866 w 10201"/>
              <a:gd name="connsiteY107" fmla="*/ 8125 h 10002"/>
              <a:gd name="connsiteX108" fmla="*/ 8802 w 10201"/>
              <a:gd name="connsiteY108" fmla="*/ 8182 h 10002"/>
              <a:gd name="connsiteX109" fmla="*/ 8845 w 10201"/>
              <a:gd name="connsiteY109" fmla="*/ 8575 h 10002"/>
              <a:gd name="connsiteX110" fmla="*/ 8814 w 10201"/>
              <a:gd name="connsiteY110" fmla="*/ 8650 h 10002"/>
              <a:gd name="connsiteX111" fmla="*/ 8615 w 10201"/>
              <a:gd name="connsiteY111" fmla="*/ 8670 h 10002"/>
              <a:gd name="connsiteX112" fmla="*/ 8470 w 10201"/>
              <a:gd name="connsiteY112" fmla="*/ 8237 h 10002"/>
              <a:gd name="connsiteX113" fmla="*/ 8459 w 10201"/>
              <a:gd name="connsiteY113" fmla="*/ 7993 h 10002"/>
              <a:gd name="connsiteX114" fmla="*/ 8418 w 10201"/>
              <a:gd name="connsiteY114" fmla="*/ 7993 h 10002"/>
              <a:gd name="connsiteX115" fmla="*/ 8240 w 10201"/>
              <a:gd name="connsiteY115" fmla="*/ 7993 h 10002"/>
              <a:gd name="connsiteX116" fmla="*/ 8136 w 10201"/>
              <a:gd name="connsiteY116" fmla="*/ 7768 h 10002"/>
              <a:gd name="connsiteX117" fmla="*/ 8042 w 10201"/>
              <a:gd name="connsiteY117" fmla="*/ 7712 h 10002"/>
              <a:gd name="connsiteX118" fmla="*/ 7980 w 10201"/>
              <a:gd name="connsiteY118" fmla="*/ 7787 h 10002"/>
              <a:gd name="connsiteX119" fmla="*/ 7990 w 10201"/>
              <a:gd name="connsiteY119" fmla="*/ 8106 h 10002"/>
              <a:gd name="connsiteX120" fmla="*/ 7949 w 10201"/>
              <a:gd name="connsiteY120" fmla="*/ 8406 h 10002"/>
              <a:gd name="connsiteX121" fmla="*/ 7887 w 10201"/>
              <a:gd name="connsiteY121" fmla="*/ 8426 h 10002"/>
              <a:gd name="connsiteX122" fmla="*/ 7845 w 10201"/>
              <a:gd name="connsiteY122" fmla="*/ 8538 h 10002"/>
              <a:gd name="connsiteX123" fmla="*/ 7835 w 10201"/>
              <a:gd name="connsiteY123" fmla="*/ 8538 h 10002"/>
              <a:gd name="connsiteX124" fmla="*/ 7835 w 10201"/>
              <a:gd name="connsiteY124" fmla="*/ 8481 h 10002"/>
              <a:gd name="connsiteX125" fmla="*/ 7855 w 10201"/>
              <a:gd name="connsiteY125" fmla="*/ 8426 h 10002"/>
              <a:gd name="connsiteX126" fmla="*/ 7678 w 10201"/>
              <a:gd name="connsiteY126" fmla="*/ 8182 h 10002"/>
              <a:gd name="connsiteX127" fmla="*/ 7563 w 10201"/>
              <a:gd name="connsiteY127" fmla="*/ 8087 h 10002"/>
              <a:gd name="connsiteX128" fmla="*/ 7501 w 10201"/>
              <a:gd name="connsiteY128" fmla="*/ 8144 h 10002"/>
              <a:gd name="connsiteX129" fmla="*/ 7470 w 10201"/>
              <a:gd name="connsiteY129" fmla="*/ 8087 h 10002"/>
              <a:gd name="connsiteX130" fmla="*/ 7439 w 10201"/>
              <a:gd name="connsiteY130" fmla="*/ 8219 h 10002"/>
              <a:gd name="connsiteX131" fmla="*/ 7574 w 10201"/>
              <a:gd name="connsiteY131" fmla="*/ 8595 h 10002"/>
              <a:gd name="connsiteX132" fmla="*/ 7418 w 10201"/>
              <a:gd name="connsiteY132" fmla="*/ 8782 h 10002"/>
              <a:gd name="connsiteX133" fmla="*/ 7251 w 10201"/>
              <a:gd name="connsiteY133" fmla="*/ 8707 h 10002"/>
              <a:gd name="connsiteX134" fmla="*/ 7189 w 10201"/>
              <a:gd name="connsiteY134" fmla="*/ 8858 h 10002"/>
              <a:gd name="connsiteX135" fmla="*/ 7115 w 10201"/>
              <a:gd name="connsiteY135" fmla="*/ 8914 h 10002"/>
              <a:gd name="connsiteX136" fmla="*/ 7115 w 10201"/>
              <a:gd name="connsiteY136" fmla="*/ 8839 h 10002"/>
              <a:gd name="connsiteX137" fmla="*/ 6991 w 10201"/>
              <a:gd name="connsiteY137" fmla="*/ 8801 h 10002"/>
              <a:gd name="connsiteX138" fmla="*/ 6907 w 10201"/>
              <a:gd name="connsiteY138" fmla="*/ 8895 h 10002"/>
              <a:gd name="connsiteX139" fmla="*/ 6814 w 10201"/>
              <a:gd name="connsiteY139" fmla="*/ 8914 h 10002"/>
              <a:gd name="connsiteX140" fmla="*/ 6814 w 10201"/>
              <a:gd name="connsiteY140" fmla="*/ 8970 h 10002"/>
              <a:gd name="connsiteX141" fmla="*/ 6751 w 10201"/>
              <a:gd name="connsiteY141" fmla="*/ 8989 h 10002"/>
              <a:gd name="connsiteX142" fmla="*/ 6772 w 10201"/>
              <a:gd name="connsiteY142" fmla="*/ 9026 h 10002"/>
              <a:gd name="connsiteX143" fmla="*/ 6939 w 10201"/>
              <a:gd name="connsiteY143" fmla="*/ 9008 h 10002"/>
              <a:gd name="connsiteX144" fmla="*/ 6939 w 10201"/>
              <a:gd name="connsiteY144" fmla="*/ 8989 h 10002"/>
              <a:gd name="connsiteX145" fmla="*/ 6918 w 10201"/>
              <a:gd name="connsiteY145" fmla="*/ 8951 h 10002"/>
              <a:gd name="connsiteX146" fmla="*/ 6939 w 10201"/>
              <a:gd name="connsiteY146" fmla="*/ 8951 h 10002"/>
              <a:gd name="connsiteX147" fmla="*/ 6991 w 10201"/>
              <a:gd name="connsiteY147" fmla="*/ 8933 h 10002"/>
              <a:gd name="connsiteX148" fmla="*/ 7032 w 10201"/>
              <a:gd name="connsiteY148" fmla="*/ 9064 h 10002"/>
              <a:gd name="connsiteX149" fmla="*/ 7303 w 10201"/>
              <a:gd name="connsiteY149" fmla="*/ 9139 h 10002"/>
              <a:gd name="connsiteX150" fmla="*/ 7303 w 10201"/>
              <a:gd name="connsiteY150" fmla="*/ 9195 h 10002"/>
              <a:gd name="connsiteX151" fmla="*/ 7220 w 10201"/>
              <a:gd name="connsiteY151" fmla="*/ 9590 h 10002"/>
              <a:gd name="connsiteX152" fmla="*/ 7199 w 10201"/>
              <a:gd name="connsiteY152" fmla="*/ 9590 h 10002"/>
              <a:gd name="connsiteX153" fmla="*/ 7179 w 10201"/>
              <a:gd name="connsiteY153" fmla="*/ 9533 h 10002"/>
              <a:gd name="connsiteX154" fmla="*/ 6949 w 10201"/>
              <a:gd name="connsiteY154" fmla="*/ 9496 h 10002"/>
              <a:gd name="connsiteX155" fmla="*/ 6876 w 10201"/>
              <a:gd name="connsiteY155" fmla="*/ 9496 h 10002"/>
              <a:gd name="connsiteX156" fmla="*/ 6793 w 10201"/>
              <a:gd name="connsiteY156" fmla="*/ 9403 h 10002"/>
              <a:gd name="connsiteX157" fmla="*/ 6751 w 10201"/>
              <a:gd name="connsiteY157" fmla="*/ 9440 h 10002"/>
              <a:gd name="connsiteX158" fmla="*/ 6637 w 10201"/>
              <a:gd name="connsiteY158" fmla="*/ 9289 h 10002"/>
              <a:gd name="connsiteX159" fmla="*/ 6627 w 10201"/>
              <a:gd name="connsiteY159" fmla="*/ 9289 h 10002"/>
              <a:gd name="connsiteX160" fmla="*/ 6584 w 10201"/>
              <a:gd name="connsiteY160" fmla="*/ 9289 h 10002"/>
              <a:gd name="connsiteX161" fmla="*/ 6480 w 10201"/>
              <a:gd name="connsiteY161" fmla="*/ 9177 h 10002"/>
              <a:gd name="connsiteX162" fmla="*/ 6449 w 10201"/>
              <a:gd name="connsiteY162" fmla="*/ 9346 h 10002"/>
              <a:gd name="connsiteX163" fmla="*/ 6355 w 10201"/>
              <a:gd name="connsiteY163" fmla="*/ 9515 h 10002"/>
              <a:gd name="connsiteX164" fmla="*/ 6262 w 10201"/>
              <a:gd name="connsiteY164" fmla="*/ 9552 h 10002"/>
              <a:gd name="connsiteX165" fmla="*/ 6262 w 10201"/>
              <a:gd name="connsiteY165" fmla="*/ 9609 h 10002"/>
              <a:gd name="connsiteX166" fmla="*/ 6189 w 10201"/>
              <a:gd name="connsiteY166" fmla="*/ 9740 h 10002"/>
              <a:gd name="connsiteX167" fmla="*/ 6106 w 10201"/>
              <a:gd name="connsiteY167" fmla="*/ 9796 h 10002"/>
              <a:gd name="connsiteX168" fmla="*/ 6001 w 10201"/>
              <a:gd name="connsiteY168" fmla="*/ 9947 h 10002"/>
              <a:gd name="connsiteX169" fmla="*/ 5345 w 10201"/>
              <a:gd name="connsiteY169" fmla="*/ 9796 h 10002"/>
              <a:gd name="connsiteX170" fmla="*/ 5220 w 10201"/>
              <a:gd name="connsiteY170" fmla="*/ 9796 h 10002"/>
              <a:gd name="connsiteX171" fmla="*/ 4992 w 10201"/>
              <a:gd name="connsiteY171" fmla="*/ 9647 h 10002"/>
              <a:gd name="connsiteX172" fmla="*/ 4929 w 10201"/>
              <a:gd name="connsiteY172" fmla="*/ 9515 h 10002"/>
              <a:gd name="connsiteX173" fmla="*/ 4929 w 10201"/>
              <a:gd name="connsiteY173" fmla="*/ 9403 h 10002"/>
              <a:gd name="connsiteX174" fmla="*/ 4866 w 10201"/>
              <a:gd name="connsiteY174" fmla="*/ 9346 h 10002"/>
              <a:gd name="connsiteX175" fmla="*/ 5168 w 10201"/>
              <a:gd name="connsiteY175" fmla="*/ 9214 h 10002"/>
              <a:gd name="connsiteX176" fmla="*/ 5387 w 10201"/>
              <a:gd name="connsiteY176" fmla="*/ 9234 h 10002"/>
              <a:gd name="connsiteX177" fmla="*/ 5741 w 10201"/>
              <a:gd name="connsiteY177" fmla="*/ 9195 h 10002"/>
              <a:gd name="connsiteX178" fmla="*/ 5783 w 10201"/>
              <a:gd name="connsiteY178" fmla="*/ 9102 h 10002"/>
              <a:gd name="connsiteX179" fmla="*/ 5731 w 10201"/>
              <a:gd name="connsiteY179" fmla="*/ 8989 h 10002"/>
              <a:gd name="connsiteX180" fmla="*/ 5533 w 10201"/>
              <a:gd name="connsiteY180" fmla="*/ 8933 h 10002"/>
              <a:gd name="connsiteX181" fmla="*/ 5210 w 10201"/>
              <a:gd name="connsiteY181" fmla="*/ 8745 h 10002"/>
              <a:gd name="connsiteX182" fmla="*/ 4961 w 10201"/>
              <a:gd name="connsiteY182" fmla="*/ 8595 h 10002"/>
              <a:gd name="connsiteX183" fmla="*/ 5085 w 10201"/>
              <a:gd name="connsiteY183" fmla="*/ 8481 h 10002"/>
              <a:gd name="connsiteX184" fmla="*/ 4741 w 10201"/>
              <a:gd name="connsiteY184" fmla="*/ 8275 h 10002"/>
              <a:gd name="connsiteX185" fmla="*/ 4554 w 10201"/>
              <a:gd name="connsiteY185" fmla="*/ 8087 h 10002"/>
              <a:gd name="connsiteX186" fmla="*/ 4356 w 10201"/>
              <a:gd name="connsiteY186" fmla="*/ 8031 h 10002"/>
              <a:gd name="connsiteX187" fmla="*/ 4085 w 10201"/>
              <a:gd name="connsiteY187" fmla="*/ 8013 h 10002"/>
              <a:gd name="connsiteX188" fmla="*/ 3919 w 10201"/>
              <a:gd name="connsiteY188" fmla="*/ 7843 h 10002"/>
              <a:gd name="connsiteX189" fmla="*/ 3741 w 10201"/>
              <a:gd name="connsiteY189" fmla="*/ 7806 h 10002"/>
              <a:gd name="connsiteX190" fmla="*/ 3669 w 10201"/>
              <a:gd name="connsiteY190" fmla="*/ 7598 h 10002"/>
              <a:gd name="connsiteX191" fmla="*/ 3492 w 10201"/>
              <a:gd name="connsiteY191" fmla="*/ 7637 h 10002"/>
              <a:gd name="connsiteX192" fmla="*/ 3440 w 10201"/>
              <a:gd name="connsiteY192" fmla="*/ 7674 h 10002"/>
              <a:gd name="connsiteX193" fmla="*/ 3367 w 10201"/>
              <a:gd name="connsiteY193" fmla="*/ 7674 h 10002"/>
              <a:gd name="connsiteX194" fmla="*/ 3367 w 10201"/>
              <a:gd name="connsiteY194" fmla="*/ 7637 h 10002"/>
              <a:gd name="connsiteX195" fmla="*/ 3398 w 10201"/>
              <a:gd name="connsiteY195" fmla="*/ 7543 h 10002"/>
              <a:gd name="connsiteX196" fmla="*/ 3241 w 10201"/>
              <a:gd name="connsiteY196" fmla="*/ 7505 h 10002"/>
              <a:gd name="connsiteX197" fmla="*/ 3189 w 10201"/>
              <a:gd name="connsiteY197" fmla="*/ 7411 h 10002"/>
              <a:gd name="connsiteX198" fmla="*/ 3085 w 10201"/>
              <a:gd name="connsiteY198" fmla="*/ 7468 h 10002"/>
              <a:gd name="connsiteX199" fmla="*/ 2846 w 10201"/>
              <a:gd name="connsiteY199" fmla="*/ 7449 h 10002"/>
              <a:gd name="connsiteX200" fmla="*/ 2722 w 10201"/>
              <a:gd name="connsiteY200" fmla="*/ 7486 h 10002"/>
              <a:gd name="connsiteX201" fmla="*/ 2669 w 10201"/>
              <a:gd name="connsiteY201" fmla="*/ 7598 h 10002"/>
              <a:gd name="connsiteX202" fmla="*/ 2471 w 10201"/>
              <a:gd name="connsiteY202" fmla="*/ 7637 h 10002"/>
              <a:gd name="connsiteX203" fmla="*/ 2419 w 10201"/>
              <a:gd name="connsiteY203" fmla="*/ 7712 h 10002"/>
              <a:gd name="connsiteX204" fmla="*/ 2137 w 10201"/>
              <a:gd name="connsiteY204" fmla="*/ 7693 h 10002"/>
              <a:gd name="connsiteX205" fmla="*/ 2023 w 10201"/>
              <a:gd name="connsiteY205" fmla="*/ 7561 h 10002"/>
              <a:gd name="connsiteX206" fmla="*/ 1867 w 10201"/>
              <a:gd name="connsiteY206" fmla="*/ 7524 h 10002"/>
              <a:gd name="connsiteX207" fmla="*/ 1919 w 10201"/>
              <a:gd name="connsiteY207" fmla="*/ 7505 h 10002"/>
              <a:gd name="connsiteX208" fmla="*/ 1919 w 10201"/>
              <a:gd name="connsiteY208" fmla="*/ 7486 h 10002"/>
              <a:gd name="connsiteX209" fmla="*/ 1867 w 10201"/>
              <a:gd name="connsiteY209" fmla="*/ 7486 h 10002"/>
              <a:gd name="connsiteX210" fmla="*/ 1753 w 10201"/>
              <a:gd name="connsiteY210" fmla="*/ 7505 h 10002"/>
              <a:gd name="connsiteX211" fmla="*/ 1544 w 10201"/>
              <a:gd name="connsiteY211" fmla="*/ 7429 h 10002"/>
              <a:gd name="connsiteX212" fmla="*/ 1544 w 10201"/>
              <a:gd name="connsiteY212" fmla="*/ 7486 h 10002"/>
              <a:gd name="connsiteX213" fmla="*/ 1492 w 10201"/>
              <a:gd name="connsiteY213" fmla="*/ 7468 h 10002"/>
              <a:gd name="connsiteX214" fmla="*/ 1492 w 10201"/>
              <a:gd name="connsiteY214" fmla="*/ 7411 h 10002"/>
              <a:gd name="connsiteX215" fmla="*/ 1398 w 10201"/>
              <a:gd name="connsiteY215" fmla="*/ 7468 h 10002"/>
              <a:gd name="connsiteX216" fmla="*/ 1378 w 10201"/>
              <a:gd name="connsiteY216" fmla="*/ 7411 h 10002"/>
              <a:gd name="connsiteX217" fmla="*/ 1013 w 10201"/>
              <a:gd name="connsiteY217" fmla="*/ 7429 h 10002"/>
              <a:gd name="connsiteX218" fmla="*/ 836 w 10201"/>
              <a:gd name="connsiteY218" fmla="*/ 7411 h 10002"/>
              <a:gd name="connsiteX219" fmla="*/ 795 w 10201"/>
              <a:gd name="connsiteY219" fmla="*/ 7336 h 10002"/>
              <a:gd name="connsiteX220" fmla="*/ 628 w 10201"/>
              <a:gd name="connsiteY220" fmla="*/ 7354 h 10002"/>
              <a:gd name="connsiteX221" fmla="*/ 597 w 10201"/>
              <a:gd name="connsiteY221" fmla="*/ 7299 h 10002"/>
              <a:gd name="connsiteX222" fmla="*/ 493 w 10201"/>
              <a:gd name="connsiteY222" fmla="*/ 7317 h 10002"/>
              <a:gd name="connsiteX223" fmla="*/ 471 w 10201"/>
              <a:gd name="connsiteY223" fmla="*/ 7242 h 10002"/>
              <a:gd name="connsiteX224" fmla="*/ 378 w 10201"/>
              <a:gd name="connsiteY224" fmla="*/ 7242 h 10002"/>
              <a:gd name="connsiteX225" fmla="*/ 243 w 10201"/>
              <a:gd name="connsiteY225" fmla="*/ 7167 h 10002"/>
              <a:gd name="connsiteX226" fmla="*/ 0 w 10201"/>
              <a:gd name="connsiteY226" fmla="*/ 7050 h 10002"/>
              <a:gd name="connsiteX227" fmla="*/ 357 w 10201"/>
              <a:gd name="connsiteY227" fmla="*/ 7054 h 10002"/>
              <a:gd name="connsiteX228" fmla="*/ 576 w 10201"/>
              <a:gd name="connsiteY228" fmla="*/ 7092 h 10002"/>
              <a:gd name="connsiteX229" fmla="*/ 940 w 10201"/>
              <a:gd name="connsiteY229" fmla="*/ 7167 h 10002"/>
              <a:gd name="connsiteX230" fmla="*/ 950 w 10201"/>
              <a:gd name="connsiteY230" fmla="*/ 7092 h 10002"/>
              <a:gd name="connsiteX231" fmla="*/ 888 w 10201"/>
              <a:gd name="connsiteY231" fmla="*/ 6998 h 10002"/>
              <a:gd name="connsiteX232" fmla="*/ 898 w 10201"/>
              <a:gd name="connsiteY232" fmla="*/ 6998 h 10002"/>
              <a:gd name="connsiteX233" fmla="*/ 898 w 10201"/>
              <a:gd name="connsiteY233" fmla="*/ 6979 h 10002"/>
              <a:gd name="connsiteX234" fmla="*/ 1002 w 10201"/>
              <a:gd name="connsiteY234" fmla="*/ 7016 h 10002"/>
              <a:gd name="connsiteX235" fmla="*/ 1002 w 10201"/>
              <a:gd name="connsiteY235" fmla="*/ 6941 h 10002"/>
              <a:gd name="connsiteX236" fmla="*/ 940 w 10201"/>
              <a:gd name="connsiteY236" fmla="*/ 6923 h 10002"/>
              <a:gd name="connsiteX237" fmla="*/ 940 w 10201"/>
              <a:gd name="connsiteY237" fmla="*/ 6847 h 10002"/>
              <a:gd name="connsiteX238" fmla="*/ 961 w 10201"/>
              <a:gd name="connsiteY238" fmla="*/ 6847 h 10002"/>
              <a:gd name="connsiteX239" fmla="*/ 1013 w 10201"/>
              <a:gd name="connsiteY239" fmla="*/ 6885 h 10002"/>
              <a:gd name="connsiteX240" fmla="*/ 1013 w 10201"/>
              <a:gd name="connsiteY240" fmla="*/ 6847 h 10002"/>
              <a:gd name="connsiteX241" fmla="*/ 1149 w 10201"/>
              <a:gd name="connsiteY241" fmla="*/ 6716 h 10002"/>
              <a:gd name="connsiteX242" fmla="*/ 1305 w 10201"/>
              <a:gd name="connsiteY242" fmla="*/ 6678 h 10002"/>
              <a:gd name="connsiteX243" fmla="*/ 1305 w 10201"/>
              <a:gd name="connsiteY243" fmla="*/ 6660 h 10002"/>
              <a:gd name="connsiteX244" fmla="*/ 1128 w 10201"/>
              <a:gd name="connsiteY244" fmla="*/ 6660 h 10002"/>
              <a:gd name="connsiteX245" fmla="*/ 1128 w 10201"/>
              <a:gd name="connsiteY245" fmla="*/ 6641 h 10002"/>
              <a:gd name="connsiteX246" fmla="*/ 1159 w 10201"/>
              <a:gd name="connsiteY246" fmla="*/ 6585 h 10002"/>
              <a:gd name="connsiteX247" fmla="*/ 1211 w 10201"/>
              <a:gd name="connsiteY247" fmla="*/ 6603 h 10002"/>
              <a:gd name="connsiteX248" fmla="*/ 1243 w 10201"/>
              <a:gd name="connsiteY248" fmla="*/ 6566 h 10002"/>
              <a:gd name="connsiteX249" fmla="*/ 1243 w 10201"/>
              <a:gd name="connsiteY249" fmla="*/ 6548 h 10002"/>
              <a:gd name="connsiteX250" fmla="*/ 1191 w 10201"/>
              <a:gd name="connsiteY250" fmla="*/ 6472 h 10002"/>
              <a:gd name="connsiteX251" fmla="*/ 1222 w 10201"/>
              <a:gd name="connsiteY251" fmla="*/ 6472 h 10002"/>
              <a:gd name="connsiteX252" fmla="*/ 1243 w 10201"/>
              <a:gd name="connsiteY252" fmla="*/ 6491 h 10002"/>
              <a:gd name="connsiteX253" fmla="*/ 1253 w 10201"/>
              <a:gd name="connsiteY253" fmla="*/ 6434 h 10002"/>
              <a:gd name="connsiteX254" fmla="*/ 1201 w 10201"/>
              <a:gd name="connsiteY254" fmla="*/ 6378 h 10002"/>
              <a:gd name="connsiteX255" fmla="*/ 1191 w 10201"/>
              <a:gd name="connsiteY255" fmla="*/ 6416 h 10002"/>
              <a:gd name="connsiteX256" fmla="*/ 1191 w 10201"/>
              <a:gd name="connsiteY256" fmla="*/ 6378 h 10002"/>
              <a:gd name="connsiteX257" fmla="*/ 1180 w 10201"/>
              <a:gd name="connsiteY257" fmla="*/ 6378 h 10002"/>
              <a:gd name="connsiteX258" fmla="*/ 1180 w 10201"/>
              <a:gd name="connsiteY258" fmla="*/ 6359 h 10002"/>
              <a:gd name="connsiteX259" fmla="*/ 1253 w 10201"/>
              <a:gd name="connsiteY259" fmla="*/ 6322 h 10002"/>
              <a:gd name="connsiteX260" fmla="*/ 1253 w 10201"/>
              <a:gd name="connsiteY260" fmla="*/ 6302 h 10002"/>
              <a:gd name="connsiteX261" fmla="*/ 1139 w 10201"/>
              <a:gd name="connsiteY261" fmla="*/ 6228 h 10002"/>
              <a:gd name="connsiteX262" fmla="*/ 1118 w 10201"/>
              <a:gd name="connsiteY262" fmla="*/ 6284 h 10002"/>
              <a:gd name="connsiteX263" fmla="*/ 1045 w 10201"/>
              <a:gd name="connsiteY263" fmla="*/ 6228 h 10002"/>
              <a:gd name="connsiteX264" fmla="*/ 1076 w 10201"/>
              <a:gd name="connsiteY264" fmla="*/ 6190 h 10002"/>
              <a:gd name="connsiteX265" fmla="*/ 1035 w 10201"/>
              <a:gd name="connsiteY265" fmla="*/ 6190 h 10002"/>
              <a:gd name="connsiteX266" fmla="*/ 909 w 10201"/>
              <a:gd name="connsiteY266" fmla="*/ 6247 h 10002"/>
              <a:gd name="connsiteX267" fmla="*/ 909 w 10201"/>
              <a:gd name="connsiteY267" fmla="*/ 6190 h 10002"/>
              <a:gd name="connsiteX268" fmla="*/ 961 w 10201"/>
              <a:gd name="connsiteY268" fmla="*/ 6040 h 10002"/>
              <a:gd name="connsiteX269" fmla="*/ 940 w 10201"/>
              <a:gd name="connsiteY269" fmla="*/ 6002 h 10002"/>
              <a:gd name="connsiteX270" fmla="*/ 961 w 10201"/>
              <a:gd name="connsiteY270" fmla="*/ 6002 h 10002"/>
              <a:gd name="connsiteX271" fmla="*/ 1055 w 10201"/>
              <a:gd name="connsiteY271" fmla="*/ 5964 h 10002"/>
              <a:gd name="connsiteX272" fmla="*/ 1087 w 10201"/>
              <a:gd name="connsiteY272" fmla="*/ 5909 h 10002"/>
              <a:gd name="connsiteX273" fmla="*/ 1066 w 10201"/>
              <a:gd name="connsiteY273" fmla="*/ 5852 h 10002"/>
              <a:gd name="connsiteX274" fmla="*/ 1139 w 10201"/>
              <a:gd name="connsiteY274" fmla="*/ 5833 h 10002"/>
              <a:gd name="connsiteX275" fmla="*/ 1139 w 10201"/>
              <a:gd name="connsiteY275" fmla="*/ 5909 h 10002"/>
              <a:gd name="connsiteX276" fmla="*/ 1263 w 10201"/>
              <a:gd name="connsiteY276" fmla="*/ 5909 h 10002"/>
              <a:gd name="connsiteX277" fmla="*/ 1388 w 10201"/>
              <a:gd name="connsiteY277" fmla="*/ 5683 h 10002"/>
              <a:gd name="connsiteX278" fmla="*/ 1586 w 10201"/>
              <a:gd name="connsiteY278" fmla="*/ 5740 h 10002"/>
              <a:gd name="connsiteX279" fmla="*/ 1586 w 10201"/>
              <a:gd name="connsiteY279" fmla="*/ 5758 h 10002"/>
              <a:gd name="connsiteX280" fmla="*/ 1575 w 10201"/>
              <a:gd name="connsiteY280" fmla="*/ 5814 h 10002"/>
              <a:gd name="connsiteX281" fmla="*/ 1554 w 10201"/>
              <a:gd name="connsiteY281" fmla="*/ 5852 h 10002"/>
              <a:gd name="connsiteX282" fmla="*/ 1440 w 10201"/>
              <a:gd name="connsiteY282" fmla="*/ 5889 h 10002"/>
              <a:gd name="connsiteX283" fmla="*/ 1430 w 10201"/>
              <a:gd name="connsiteY283" fmla="*/ 6040 h 10002"/>
              <a:gd name="connsiteX284" fmla="*/ 1450 w 10201"/>
              <a:gd name="connsiteY284" fmla="*/ 6058 h 10002"/>
              <a:gd name="connsiteX285" fmla="*/ 1680 w 10201"/>
              <a:gd name="connsiteY285" fmla="*/ 6265 h 10002"/>
              <a:gd name="connsiteX286" fmla="*/ 1711 w 10201"/>
              <a:gd name="connsiteY286" fmla="*/ 6265 h 10002"/>
              <a:gd name="connsiteX287" fmla="*/ 1784 w 10201"/>
              <a:gd name="connsiteY287" fmla="*/ 6792 h 10002"/>
              <a:gd name="connsiteX288" fmla="*/ 1982 w 10201"/>
              <a:gd name="connsiteY288" fmla="*/ 6585 h 10002"/>
              <a:gd name="connsiteX289" fmla="*/ 1982 w 10201"/>
              <a:gd name="connsiteY289" fmla="*/ 6528 h 10002"/>
              <a:gd name="connsiteX290" fmla="*/ 1909 w 10201"/>
              <a:gd name="connsiteY290" fmla="*/ 6528 h 10002"/>
              <a:gd name="connsiteX291" fmla="*/ 1878 w 10201"/>
              <a:gd name="connsiteY291" fmla="*/ 6453 h 10002"/>
              <a:gd name="connsiteX292" fmla="*/ 1878 w 10201"/>
              <a:gd name="connsiteY292" fmla="*/ 6416 h 10002"/>
              <a:gd name="connsiteX293" fmla="*/ 1888 w 10201"/>
              <a:gd name="connsiteY293" fmla="*/ 6416 h 10002"/>
              <a:gd name="connsiteX294" fmla="*/ 1888 w 10201"/>
              <a:gd name="connsiteY294" fmla="*/ 6397 h 10002"/>
              <a:gd name="connsiteX295" fmla="*/ 2023 w 10201"/>
              <a:gd name="connsiteY295" fmla="*/ 6322 h 10002"/>
              <a:gd name="connsiteX296" fmla="*/ 2002 w 10201"/>
              <a:gd name="connsiteY296" fmla="*/ 6302 h 10002"/>
              <a:gd name="connsiteX297" fmla="*/ 1867 w 10201"/>
              <a:gd name="connsiteY297" fmla="*/ 6265 h 10002"/>
              <a:gd name="connsiteX298" fmla="*/ 1867 w 10201"/>
              <a:gd name="connsiteY298" fmla="*/ 6209 h 10002"/>
              <a:gd name="connsiteX299" fmla="*/ 1815 w 10201"/>
              <a:gd name="connsiteY299" fmla="*/ 6190 h 10002"/>
              <a:gd name="connsiteX300" fmla="*/ 1815 w 10201"/>
              <a:gd name="connsiteY300" fmla="*/ 6190 h 10002"/>
              <a:gd name="connsiteX301" fmla="*/ 1836 w 10201"/>
              <a:gd name="connsiteY301" fmla="*/ 6133 h 10002"/>
              <a:gd name="connsiteX302" fmla="*/ 1753 w 10201"/>
              <a:gd name="connsiteY302" fmla="*/ 6040 h 10002"/>
              <a:gd name="connsiteX303" fmla="*/ 1534 w 10201"/>
              <a:gd name="connsiteY303" fmla="*/ 5984 h 10002"/>
              <a:gd name="connsiteX304" fmla="*/ 1701 w 10201"/>
              <a:gd name="connsiteY304" fmla="*/ 5964 h 10002"/>
              <a:gd name="connsiteX305" fmla="*/ 1722 w 10201"/>
              <a:gd name="connsiteY305" fmla="*/ 5871 h 10002"/>
              <a:gd name="connsiteX306" fmla="*/ 1659 w 10201"/>
              <a:gd name="connsiteY306" fmla="*/ 5740 h 10002"/>
              <a:gd name="connsiteX307" fmla="*/ 1680 w 10201"/>
              <a:gd name="connsiteY307" fmla="*/ 5740 h 10002"/>
              <a:gd name="connsiteX308" fmla="*/ 2023 w 10201"/>
              <a:gd name="connsiteY308" fmla="*/ 5777 h 10002"/>
              <a:gd name="connsiteX309" fmla="*/ 2117 w 10201"/>
              <a:gd name="connsiteY309" fmla="*/ 5665 h 10002"/>
              <a:gd name="connsiteX310" fmla="*/ 2190 w 10201"/>
              <a:gd name="connsiteY310" fmla="*/ 5645 h 10002"/>
              <a:gd name="connsiteX311" fmla="*/ 2117 w 10201"/>
              <a:gd name="connsiteY311" fmla="*/ 5608 h 10002"/>
              <a:gd name="connsiteX312" fmla="*/ 1815 w 10201"/>
              <a:gd name="connsiteY312" fmla="*/ 5720 h 10002"/>
              <a:gd name="connsiteX313" fmla="*/ 1784 w 10201"/>
              <a:gd name="connsiteY313" fmla="*/ 5665 h 10002"/>
              <a:gd name="connsiteX314" fmla="*/ 1805 w 10201"/>
              <a:gd name="connsiteY314" fmla="*/ 5608 h 10002"/>
              <a:gd name="connsiteX315" fmla="*/ 1774 w 10201"/>
              <a:gd name="connsiteY315" fmla="*/ 5514 h 10002"/>
              <a:gd name="connsiteX316" fmla="*/ 1701 w 10201"/>
              <a:gd name="connsiteY316" fmla="*/ 5533 h 10002"/>
              <a:gd name="connsiteX317" fmla="*/ 1458 w 10201"/>
              <a:gd name="connsiteY317" fmla="*/ 5302 h 10002"/>
              <a:gd name="connsiteX318" fmla="*/ 1742 w 10201"/>
              <a:gd name="connsiteY318" fmla="*/ 5288 h 10002"/>
              <a:gd name="connsiteX319" fmla="*/ 2085 w 10201"/>
              <a:gd name="connsiteY319" fmla="*/ 5288 h 10002"/>
              <a:gd name="connsiteX320" fmla="*/ 2190 w 10201"/>
              <a:gd name="connsiteY320" fmla="*/ 5119 h 10002"/>
              <a:gd name="connsiteX321" fmla="*/ 2190 w 10201"/>
              <a:gd name="connsiteY321" fmla="*/ 5063 h 10002"/>
              <a:gd name="connsiteX322" fmla="*/ 2253 w 10201"/>
              <a:gd name="connsiteY322" fmla="*/ 5044 h 10002"/>
              <a:gd name="connsiteX323" fmla="*/ 2284 w 10201"/>
              <a:gd name="connsiteY323" fmla="*/ 5176 h 10002"/>
              <a:gd name="connsiteX324" fmla="*/ 2722 w 10201"/>
              <a:gd name="connsiteY324" fmla="*/ 5195 h 10002"/>
              <a:gd name="connsiteX325" fmla="*/ 2700 w 10201"/>
              <a:gd name="connsiteY325" fmla="*/ 5288 h 10002"/>
              <a:gd name="connsiteX326" fmla="*/ 2732 w 10201"/>
              <a:gd name="connsiteY326" fmla="*/ 5288 h 10002"/>
              <a:gd name="connsiteX327" fmla="*/ 2784 w 10201"/>
              <a:gd name="connsiteY327" fmla="*/ 5251 h 10002"/>
              <a:gd name="connsiteX328" fmla="*/ 2784 w 10201"/>
              <a:gd name="connsiteY328" fmla="*/ 5270 h 10002"/>
              <a:gd name="connsiteX329" fmla="*/ 2763 w 10201"/>
              <a:gd name="connsiteY329" fmla="*/ 5288 h 10002"/>
              <a:gd name="connsiteX330" fmla="*/ 2826 w 10201"/>
              <a:gd name="connsiteY330" fmla="*/ 5288 h 10002"/>
              <a:gd name="connsiteX331" fmla="*/ 2929 w 10201"/>
              <a:gd name="connsiteY331" fmla="*/ 5288 h 10002"/>
              <a:gd name="connsiteX332" fmla="*/ 2929 w 10201"/>
              <a:gd name="connsiteY332" fmla="*/ 5364 h 10002"/>
              <a:gd name="connsiteX333" fmla="*/ 2950 w 10201"/>
              <a:gd name="connsiteY333" fmla="*/ 5364 h 10002"/>
              <a:gd name="connsiteX334" fmla="*/ 3023 w 10201"/>
              <a:gd name="connsiteY334" fmla="*/ 5288 h 10002"/>
              <a:gd name="connsiteX335" fmla="*/ 3023 w 10201"/>
              <a:gd name="connsiteY335" fmla="*/ 5213 h 10002"/>
              <a:gd name="connsiteX336" fmla="*/ 3085 w 10201"/>
              <a:gd name="connsiteY336" fmla="*/ 5213 h 10002"/>
              <a:gd name="connsiteX337" fmla="*/ 3117 w 10201"/>
              <a:gd name="connsiteY337" fmla="*/ 5270 h 10002"/>
              <a:gd name="connsiteX338" fmla="*/ 3117 w 10201"/>
              <a:gd name="connsiteY338" fmla="*/ 5401 h 10002"/>
              <a:gd name="connsiteX339" fmla="*/ 3231 w 10201"/>
              <a:gd name="connsiteY339" fmla="*/ 5401 h 10002"/>
              <a:gd name="connsiteX340" fmla="*/ 3241 w 10201"/>
              <a:gd name="connsiteY340" fmla="*/ 5307 h 10002"/>
              <a:gd name="connsiteX341" fmla="*/ 3241 w 10201"/>
              <a:gd name="connsiteY341" fmla="*/ 5288 h 10002"/>
              <a:gd name="connsiteX342" fmla="*/ 3241 w 10201"/>
              <a:gd name="connsiteY342" fmla="*/ 5288 h 10002"/>
              <a:gd name="connsiteX343" fmla="*/ 3346 w 10201"/>
              <a:gd name="connsiteY343" fmla="*/ 5307 h 10002"/>
              <a:gd name="connsiteX344" fmla="*/ 3367 w 10201"/>
              <a:gd name="connsiteY344" fmla="*/ 5213 h 10002"/>
              <a:gd name="connsiteX345" fmla="*/ 3471 w 10201"/>
              <a:gd name="connsiteY345" fmla="*/ 5251 h 10002"/>
              <a:gd name="connsiteX346" fmla="*/ 3471 w 10201"/>
              <a:gd name="connsiteY346" fmla="*/ 5195 h 10002"/>
              <a:gd name="connsiteX347" fmla="*/ 3648 w 10201"/>
              <a:gd name="connsiteY347" fmla="*/ 5270 h 10002"/>
              <a:gd name="connsiteX348" fmla="*/ 3648 w 10201"/>
              <a:gd name="connsiteY348" fmla="*/ 5195 h 10002"/>
              <a:gd name="connsiteX349" fmla="*/ 3689 w 10201"/>
              <a:gd name="connsiteY349" fmla="*/ 5195 h 10002"/>
              <a:gd name="connsiteX350" fmla="*/ 3689 w 10201"/>
              <a:gd name="connsiteY350" fmla="*/ 5270 h 10002"/>
              <a:gd name="connsiteX351" fmla="*/ 3710 w 10201"/>
              <a:gd name="connsiteY351" fmla="*/ 5270 h 10002"/>
              <a:gd name="connsiteX352" fmla="*/ 3710 w 10201"/>
              <a:gd name="connsiteY352" fmla="*/ 5251 h 10002"/>
              <a:gd name="connsiteX353" fmla="*/ 3721 w 10201"/>
              <a:gd name="connsiteY353" fmla="*/ 5119 h 10002"/>
              <a:gd name="connsiteX354" fmla="*/ 3731 w 10201"/>
              <a:gd name="connsiteY354" fmla="*/ 5119 h 10002"/>
              <a:gd name="connsiteX355" fmla="*/ 3741 w 10201"/>
              <a:gd name="connsiteY355" fmla="*/ 5195 h 10002"/>
              <a:gd name="connsiteX356" fmla="*/ 3825 w 10201"/>
              <a:gd name="connsiteY356" fmla="*/ 5119 h 10002"/>
              <a:gd name="connsiteX357" fmla="*/ 3825 w 10201"/>
              <a:gd name="connsiteY357" fmla="*/ 5157 h 10002"/>
              <a:gd name="connsiteX358" fmla="*/ 3898 w 10201"/>
              <a:gd name="connsiteY358" fmla="*/ 5119 h 10002"/>
              <a:gd name="connsiteX359" fmla="*/ 3898 w 10201"/>
              <a:gd name="connsiteY359" fmla="*/ 5101 h 10002"/>
              <a:gd name="connsiteX360" fmla="*/ 3877 w 10201"/>
              <a:gd name="connsiteY360" fmla="*/ 5063 h 10002"/>
              <a:gd name="connsiteX361" fmla="*/ 3909 w 10201"/>
              <a:gd name="connsiteY361" fmla="*/ 5063 h 10002"/>
              <a:gd name="connsiteX362" fmla="*/ 3950 w 10201"/>
              <a:gd name="connsiteY362" fmla="*/ 5101 h 10002"/>
              <a:gd name="connsiteX363" fmla="*/ 3950 w 10201"/>
              <a:gd name="connsiteY363" fmla="*/ 5063 h 10002"/>
              <a:gd name="connsiteX364" fmla="*/ 3929 w 10201"/>
              <a:gd name="connsiteY364" fmla="*/ 5007 h 10002"/>
              <a:gd name="connsiteX365" fmla="*/ 4033 w 10201"/>
              <a:gd name="connsiteY365" fmla="*/ 4951 h 10002"/>
              <a:gd name="connsiteX366" fmla="*/ 4033 w 10201"/>
              <a:gd name="connsiteY366" fmla="*/ 4932 h 10002"/>
              <a:gd name="connsiteX367" fmla="*/ 3857 w 10201"/>
              <a:gd name="connsiteY367" fmla="*/ 4912 h 10002"/>
              <a:gd name="connsiteX368" fmla="*/ 3867 w 10201"/>
              <a:gd name="connsiteY368" fmla="*/ 5026 h 10002"/>
              <a:gd name="connsiteX369" fmla="*/ 3857 w 10201"/>
              <a:gd name="connsiteY369" fmla="*/ 5026 h 10002"/>
              <a:gd name="connsiteX370" fmla="*/ 3658 w 10201"/>
              <a:gd name="connsiteY370" fmla="*/ 4912 h 10002"/>
              <a:gd name="connsiteX371" fmla="*/ 3658 w 10201"/>
              <a:gd name="connsiteY371" fmla="*/ 4932 h 10002"/>
              <a:gd name="connsiteX372" fmla="*/ 3669 w 10201"/>
              <a:gd name="connsiteY372" fmla="*/ 4932 h 10002"/>
              <a:gd name="connsiteX373" fmla="*/ 3648 w 10201"/>
              <a:gd name="connsiteY373" fmla="*/ 4951 h 10002"/>
              <a:gd name="connsiteX374" fmla="*/ 3596 w 10201"/>
              <a:gd name="connsiteY374" fmla="*/ 4875 h 10002"/>
              <a:gd name="connsiteX375" fmla="*/ 3585 w 10201"/>
              <a:gd name="connsiteY375" fmla="*/ 4837 h 10002"/>
              <a:gd name="connsiteX376" fmla="*/ 3700 w 10201"/>
              <a:gd name="connsiteY376" fmla="*/ 4819 h 10002"/>
              <a:gd name="connsiteX377" fmla="*/ 3700 w 10201"/>
              <a:gd name="connsiteY377" fmla="*/ 4668 h 10002"/>
              <a:gd name="connsiteX378" fmla="*/ 3679 w 10201"/>
              <a:gd name="connsiteY378" fmla="*/ 4668 h 10002"/>
              <a:gd name="connsiteX379" fmla="*/ 3554 w 10201"/>
              <a:gd name="connsiteY379" fmla="*/ 4800 h 10002"/>
              <a:gd name="connsiteX380" fmla="*/ 3533 w 10201"/>
              <a:gd name="connsiteY380" fmla="*/ 4782 h 10002"/>
              <a:gd name="connsiteX381" fmla="*/ 3533 w 10201"/>
              <a:gd name="connsiteY381" fmla="*/ 4706 h 10002"/>
              <a:gd name="connsiteX382" fmla="*/ 3523 w 10201"/>
              <a:gd name="connsiteY382" fmla="*/ 4650 h 10002"/>
              <a:gd name="connsiteX383" fmla="*/ 3450 w 10201"/>
              <a:gd name="connsiteY383" fmla="*/ 4650 h 10002"/>
              <a:gd name="connsiteX384" fmla="*/ 3440 w 10201"/>
              <a:gd name="connsiteY384" fmla="*/ 4593 h 10002"/>
              <a:gd name="connsiteX385" fmla="*/ 3450 w 10201"/>
              <a:gd name="connsiteY385" fmla="*/ 4593 h 10002"/>
              <a:gd name="connsiteX386" fmla="*/ 3450 w 10201"/>
              <a:gd name="connsiteY386" fmla="*/ 4574 h 10002"/>
              <a:gd name="connsiteX387" fmla="*/ 3627 w 10201"/>
              <a:gd name="connsiteY387" fmla="*/ 4481 h 10002"/>
              <a:gd name="connsiteX388" fmla="*/ 3565 w 10201"/>
              <a:gd name="connsiteY388" fmla="*/ 4481 h 10002"/>
              <a:gd name="connsiteX389" fmla="*/ 3544 w 10201"/>
              <a:gd name="connsiteY389" fmla="*/ 4481 h 10002"/>
              <a:gd name="connsiteX390" fmla="*/ 3533 w 10201"/>
              <a:gd name="connsiteY390" fmla="*/ 4481 h 10002"/>
              <a:gd name="connsiteX391" fmla="*/ 3533 w 10201"/>
              <a:gd name="connsiteY391" fmla="*/ 4462 h 10002"/>
              <a:gd name="connsiteX392" fmla="*/ 3637 w 10201"/>
              <a:gd name="connsiteY392" fmla="*/ 4387 h 10002"/>
              <a:gd name="connsiteX393" fmla="*/ 3637 w 10201"/>
              <a:gd name="connsiteY393" fmla="*/ 4387 h 10002"/>
              <a:gd name="connsiteX394" fmla="*/ 3606 w 10201"/>
              <a:gd name="connsiteY394" fmla="*/ 4387 h 10002"/>
              <a:gd name="connsiteX395" fmla="*/ 3585 w 10201"/>
              <a:gd name="connsiteY395" fmla="*/ 4405 h 10002"/>
              <a:gd name="connsiteX396" fmla="*/ 3575 w 10201"/>
              <a:gd name="connsiteY396" fmla="*/ 4368 h 10002"/>
              <a:gd name="connsiteX397" fmla="*/ 3409 w 10201"/>
              <a:gd name="connsiteY397" fmla="*/ 4312 h 10002"/>
              <a:gd name="connsiteX398" fmla="*/ 3357 w 10201"/>
              <a:gd name="connsiteY398" fmla="*/ 4199 h 10002"/>
              <a:gd name="connsiteX399" fmla="*/ 3315 w 10201"/>
              <a:gd name="connsiteY399" fmla="*/ 4255 h 10002"/>
              <a:gd name="connsiteX400" fmla="*/ 3231 w 10201"/>
              <a:gd name="connsiteY400" fmla="*/ 4218 h 10002"/>
              <a:gd name="connsiteX401" fmla="*/ 3085 w 10201"/>
              <a:gd name="connsiteY401" fmla="*/ 4199 h 10002"/>
              <a:gd name="connsiteX402" fmla="*/ 3033 w 10201"/>
              <a:gd name="connsiteY402" fmla="*/ 4237 h 10002"/>
              <a:gd name="connsiteX403" fmla="*/ 2981 w 10201"/>
              <a:gd name="connsiteY403" fmla="*/ 4180 h 10002"/>
              <a:gd name="connsiteX404" fmla="*/ 2909 w 10201"/>
              <a:gd name="connsiteY404" fmla="*/ 4237 h 10002"/>
              <a:gd name="connsiteX405" fmla="*/ 2878 w 10201"/>
              <a:gd name="connsiteY405" fmla="*/ 4180 h 10002"/>
              <a:gd name="connsiteX406" fmla="*/ 2794 w 10201"/>
              <a:gd name="connsiteY406" fmla="*/ 4330 h 10002"/>
              <a:gd name="connsiteX407" fmla="*/ 2596 w 10201"/>
              <a:gd name="connsiteY407" fmla="*/ 4255 h 10002"/>
              <a:gd name="connsiteX408" fmla="*/ 2596 w 10201"/>
              <a:gd name="connsiteY408" fmla="*/ 4218 h 10002"/>
              <a:gd name="connsiteX409" fmla="*/ 2617 w 10201"/>
              <a:gd name="connsiteY409" fmla="*/ 4180 h 10002"/>
              <a:gd name="connsiteX410" fmla="*/ 2544 w 10201"/>
              <a:gd name="connsiteY410" fmla="*/ 4180 h 10002"/>
              <a:gd name="connsiteX411" fmla="*/ 2346 w 10201"/>
              <a:gd name="connsiteY411" fmla="*/ 4275 h 10002"/>
              <a:gd name="connsiteX412" fmla="*/ 2346 w 10201"/>
              <a:gd name="connsiteY412" fmla="*/ 4255 h 10002"/>
              <a:gd name="connsiteX413" fmla="*/ 2367 w 10201"/>
              <a:gd name="connsiteY413" fmla="*/ 4218 h 10002"/>
              <a:gd name="connsiteX414" fmla="*/ 2253 w 10201"/>
              <a:gd name="connsiteY414" fmla="*/ 4218 h 10002"/>
              <a:gd name="connsiteX415" fmla="*/ 2170 w 10201"/>
              <a:gd name="connsiteY415" fmla="*/ 4143 h 10002"/>
              <a:gd name="connsiteX416" fmla="*/ 2044 w 10201"/>
              <a:gd name="connsiteY416" fmla="*/ 4124 h 10002"/>
              <a:gd name="connsiteX417" fmla="*/ 2065 w 10201"/>
              <a:gd name="connsiteY417" fmla="*/ 4124 h 10002"/>
              <a:gd name="connsiteX418" fmla="*/ 2096 w 10201"/>
              <a:gd name="connsiteY418" fmla="*/ 4086 h 10002"/>
              <a:gd name="connsiteX419" fmla="*/ 2085 w 10201"/>
              <a:gd name="connsiteY419" fmla="*/ 4049 h 10002"/>
              <a:gd name="connsiteX420" fmla="*/ 2002 w 10201"/>
              <a:gd name="connsiteY420" fmla="*/ 3992 h 10002"/>
              <a:gd name="connsiteX421" fmla="*/ 1909 w 10201"/>
              <a:gd name="connsiteY421" fmla="*/ 4030 h 10002"/>
              <a:gd name="connsiteX422" fmla="*/ 1479 w 10201"/>
              <a:gd name="connsiteY422" fmla="*/ 3976 h 10002"/>
              <a:gd name="connsiteX423" fmla="*/ 1680 w 10201"/>
              <a:gd name="connsiteY423" fmla="*/ 3823 h 10002"/>
              <a:gd name="connsiteX424" fmla="*/ 1690 w 10201"/>
              <a:gd name="connsiteY424" fmla="*/ 3805 h 10002"/>
              <a:gd name="connsiteX425" fmla="*/ 1826 w 10201"/>
              <a:gd name="connsiteY425" fmla="*/ 3767 h 10002"/>
              <a:gd name="connsiteX426" fmla="*/ 1826 w 10201"/>
              <a:gd name="connsiteY426" fmla="*/ 3805 h 10002"/>
              <a:gd name="connsiteX427" fmla="*/ 1940 w 10201"/>
              <a:gd name="connsiteY427" fmla="*/ 3880 h 10002"/>
              <a:gd name="connsiteX428" fmla="*/ 1950 w 10201"/>
              <a:gd name="connsiteY428" fmla="*/ 3842 h 10002"/>
              <a:gd name="connsiteX429" fmla="*/ 1961 w 10201"/>
              <a:gd name="connsiteY429" fmla="*/ 3880 h 10002"/>
              <a:gd name="connsiteX430" fmla="*/ 2117 w 10201"/>
              <a:gd name="connsiteY430" fmla="*/ 3748 h 10002"/>
              <a:gd name="connsiteX431" fmla="*/ 2201 w 10201"/>
              <a:gd name="connsiteY431" fmla="*/ 3823 h 10002"/>
              <a:gd name="connsiteX432" fmla="*/ 2378 w 10201"/>
              <a:gd name="connsiteY432" fmla="*/ 3786 h 10002"/>
              <a:gd name="connsiteX433" fmla="*/ 2544 w 10201"/>
              <a:gd name="connsiteY433" fmla="*/ 3805 h 10002"/>
              <a:gd name="connsiteX434" fmla="*/ 2544 w 10201"/>
              <a:gd name="connsiteY434" fmla="*/ 3730 h 10002"/>
              <a:gd name="connsiteX435" fmla="*/ 2658 w 10201"/>
              <a:gd name="connsiteY435" fmla="*/ 3730 h 10002"/>
              <a:gd name="connsiteX436" fmla="*/ 2689 w 10201"/>
              <a:gd name="connsiteY436" fmla="*/ 3673 h 10002"/>
              <a:gd name="connsiteX437" fmla="*/ 2689 w 10201"/>
              <a:gd name="connsiteY437" fmla="*/ 3598 h 10002"/>
              <a:gd name="connsiteX438" fmla="*/ 2658 w 10201"/>
              <a:gd name="connsiteY438" fmla="*/ 3598 h 10002"/>
              <a:gd name="connsiteX439" fmla="*/ 2658 w 10201"/>
              <a:gd name="connsiteY439" fmla="*/ 3561 h 10002"/>
              <a:gd name="connsiteX440" fmla="*/ 2648 w 10201"/>
              <a:gd name="connsiteY440" fmla="*/ 3504 h 10002"/>
              <a:gd name="connsiteX441" fmla="*/ 2044 w 10201"/>
              <a:gd name="connsiteY441" fmla="*/ 3504 h 10002"/>
              <a:gd name="connsiteX442" fmla="*/ 1482 w 10201"/>
              <a:gd name="connsiteY442" fmla="*/ 3485 h 10002"/>
              <a:gd name="connsiteX443" fmla="*/ 1898 w 10201"/>
              <a:gd name="connsiteY443" fmla="*/ 3410 h 10002"/>
              <a:gd name="connsiteX444" fmla="*/ 2149 w 10201"/>
              <a:gd name="connsiteY444" fmla="*/ 3429 h 10002"/>
              <a:gd name="connsiteX445" fmla="*/ 2159 w 10201"/>
              <a:gd name="connsiteY445" fmla="*/ 3316 h 10002"/>
              <a:gd name="connsiteX446" fmla="*/ 2201 w 10201"/>
              <a:gd name="connsiteY446" fmla="*/ 3298 h 10002"/>
              <a:gd name="connsiteX447" fmla="*/ 2232 w 10201"/>
              <a:gd name="connsiteY447" fmla="*/ 3354 h 10002"/>
              <a:gd name="connsiteX448" fmla="*/ 2263 w 10201"/>
              <a:gd name="connsiteY448" fmla="*/ 3278 h 10002"/>
              <a:gd name="connsiteX449" fmla="*/ 2263 w 10201"/>
              <a:gd name="connsiteY449" fmla="*/ 3316 h 10002"/>
              <a:gd name="connsiteX450" fmla="*/ 2242 w 10201"/>
              <a:gd name="connsiteY450" fmla="*/ 3354 h 10002"/>
              <a:gd name="connsiteX451" fmla="*/ 2502 w 10201"/>
              <a:gd name="connsiteY451" fmla="*/ 3298 h 10002"/>
              <a:gd name="connsiteX452" fmla="*/ 2513 w 10201"/>
              <a:gd name="connsiteY452" fmla="*/ 3241 h 10002"/>
              <a:gd name="connsiteX453" fmla="*/ 2502 w 10201"/>
              <a:gd name="connsiteY453" fmla="*/ 3223 h 10002"/>
              <a:gd name="connsiteX454" fmla="*/ 2137 w 10201"/>
              <a:gd name="connsiteY454" fmla="*/ 3241 h 10002"/>
              <a:gd name="connsiteX455" fmla="*/ 2127 w 10201"/>
              <a:gd name="connsiteY455" fmla="*/ 3185 h 10002"/>
              <a:gd name="connsiteX456" fmla="*/ 2137 w 10201"/>
              <a:gd name="connsiteY456" fmla="*/ 3166 h 10002"/>
              <a:gd name="connsiteX457" fmla="*/ 2294 w 10201"/>
              <a:gd name="connsiteY457" fmla="*/ 3128 h 10002"/>
              <a:gd name="connsiteX458" fmla="*/ 2263 w 10201"/>
              <a:gd name="connsiteY458" fmla="*/ 3109 h 10002"/>
              <a:gd name="connsiteX459" fmla="*/ 2294 w 10201"/>
              <a:gd name="connsiteY459" fmla="*/ 3091 h 10002"/>
              <a:gd name="connsiteX460" fmla="*/ 2284 w 10201"/>
              <a:gd name="connsiteY460" fmla="*/ 2997 h 10002"/>
              <a:gd name="connsiteX461" fmla="*/ 2232 w 10201"/>
              <a:gd name="connsiteY461" fmla="*/ 2903 h 10002"/>
              <a:gd name="connsiteX462" fmla="*/ 2253 w 10201"/>
              <a:gd name="connsiteY462" fmla="*/ 2865 h 10002"/>
              <a:gd name="connsiteX463" fmla="*/ 2242 w 10201"/>
              <a:gd name="connsiteY463" fmla="*/ 2790 h 10002"/>
              <a:gd name="connsiteX464" fmla="*/ 2294 w 10201"/>
              <a:gd name="connsiteY464" fmla="*/ 2715 h 10002"/>
              <a:gd name="connsiteX465" fmla="*/ 2294 w 10201"/>
              <a:gd name="connsiteY465" fmla="*/ 2771 h 10002"/>
              <a:gd name="connsiteX466" fmla="*/ 2471 w 10201"/>
              <a:gd name="connsiteY466" fmla="*/ 2809 h 10002"/>
              <a:gd name="connsiteX467" fmla="*/ 2482 w 10201"/>
              <a:gd name="connsiteY467" fmla="*/ 2903 h 10002"/>
              <a:gd name="connsiteX468" fmla="*/ 2627 w 10201"/>
              <a:gd name="connsiteY468" fmla="*/ 2884 h 10002"/>
              <a:gd name="connsiteX469" fmla="*/ 2679 w 10201"/>
              <a:gd name="connsiteY469" fmla="*/ 2715 h 10002"/>
              <a:gd name="connsiteX470" fmla="*/ 2523 w 10201"/>
              <a:gd name="connsiteY470" fmla="*/ 2659 h 10002"/>
              <a:gd name="connsiteX471" fmla="*/ 2523 w 10201"/>
              <a:gd name="connsiteY471" fmla="*/ 2602 h 10002"/>
              <a:gd name="connsiteX472" fmla="*/ 2596 w 10201"/>
              <a:gd name="connsiteY472" fmla="*/ 2584 h 10002"/>
              <a:gd name="connsiteX473" fmla="*/ 2596 w 10201"/>
              <a:gd name="connsiteY473" fmla="*/ 2565 h 10002"/>
              <a:gd name="connsiteX474" fmla="*/ 2461 w 10201"/>
              <a:gd name="connsiteY474" fmla="*/ 2452 h 10002"/>
              <a:gd name="connsiteX475" fmla="*/ 2440 w 10201"/>
              <a:gd name="connsiteY475" fmla="*/ 2527 h 10002"/>
              <a:gd name="connsiteX476" fmla="*/ 2440 w 10201"/>
              <a:gd name="connsiteY476" fmla="*/ 2509 h 10002"/>
              <a:gd name="connsiteX477" fmla="*/ 2315 w 10201"/>
              <a:gd name="connsiteY477" fmla="*/ 2358 h 10002"/>
              <a:gd name="connsiteX478" fmla="*/ 2242 w 10201"/>
              <a:gd name="connsiteY478" fmla="*/ 2377 h 10002"/>
              <a:gd name="connsiteX479" fmla="*/ 2242 w 10201"/>
              <a:gd name="connsiteY479" fmla="*/ 2321 h 10002"/>
              <a:gd name="connsiteX480" fmla="*/ 2222 w 10201"/>
              <a:gd name="connsiteY480" fmla="*/ 2283 h 10002"/>
              <a:gd name="connsiteX481" fmla="*/ 2044 w 10201"/>
              <a:gd name="connsiteY481" fmla="*/ 2246 h 10002"/>
              <a:gd name="connsiteX482" fmla="*/ 2034 w 10201"/>
              <a:gd name="connsiteY482" fmla="*/ 2189 h 10002"/>
              <a:gd name="connsiteX483" fmla="*/ 2044 w 10201"/>
              <a:gd name="connsiteY483" fmla="*/ 2171 h 10002"/>
              <a:gd name="connsiteX484" fmla="*/ 2242 w 10201"/>
              <a:gd name="connsiteY484" fmla="*/ 2171 h 10002"/>
              <a:gd name="connsiteX485" fmla="*/ 2305 w 10201"/>
              <a:gd name="connsiteY485" fmla="*/ 2133 h 10002"/>
              <a:gd name="connsiteX486" fmla="*/ 2450 w 10201"/>
              <a:gd name="connsiteY486" fmla="*/ 2171 h 10002"/>
              <a:gd name="connsiteX487" fmla="*/ 2523 w 10201"/>
              <a:gd name="connsiteY487" fmla="*/ 2077 h 10002"/>
              <a:gd name="connsiteX488" fmla="*/ 2774 w 10201"/>
              <a:gd name="connsiteY488" fmla="*/ 2020 h 10002"/>
              <a:gd name="connsiteX489" fmla="*/ 2961 w 10201"/>
              <a:gd name="connsiteY489" fmla="*/ 2133 h 10002"/>
              <a:gd name="connsiteX490" fmla="*/ 3274 w 10201"/>
              <a:gd name="connsiteY490" fmla="*/ 2057 h 10002"/>
              <a:gd name="connsiteX491" fmla="*/ 3274 w 10201"/>
              <a:gd name="connsiteY491" fmla="*/ 2039 h 10002"/>
              <a:gd name="connsiteX492" fmla="*/ 3263 w 10201"/>
              <a:gd name="connsiteY492" fmla="*/ 2002 h 10002"/>
              <a:gd name="connsiteX493" fmla="*/ 3377 w 10201"/>
              <a:gd name="connsiteY493" fmla="*/ 1964 h 10002"/>
              <a:gd name="connsiteX494" fmla="*/ 3357 w 10201"/>
              <a:gd name="connsiteY494" fmla="*/ 1907 h 10002"/>
              <a:gd name="connsiteX495" fmla="*/ 3419 w 10201"/>
              <a:gd name="connsiteY495" fmla="*/ 1907 h 10002"/>
              <a:gd name="connsiteX496" fmla="*/ 3461 w 10201"/>
              <a:gd name="connsiteY496" fmla="*/ 1926 h 10002"/>
              <a:gd name="connsiteX497" fmla="*/ 3492 w 10201"/>
              <a:gd name="connsiteY497" fmla="*/ 1870 h 10002"/>
              <a:gd name="connsiteX498" fmla="*/ 3492 w 10201"/>
              <a:gd name="connsiteY498" fmla="*/ 1851 h 10002"/>
              <a:gd name="connsiteX499" fmla="*/ 3419 w 10201"/>
              <a:gd name="connsiteY499" fmla="*/ 1738 h 10002"/>
              <a:gd name="connsiteX500" fmla="*/ 3429 w 10201"/>
              <a:gd name="connsiteY500" fmla="*/ 1663 h 10002"/>
              <a:gd name="connsiteX501" fmla="*/ 3274 w 10201"/>
              <a:gd name="connsiteY501" fmla="*/ 1589 h 10002"/>
              <a:gd name="connsiteX502" fmla="*/ 3274 w 10201"/>
              <a:gd name="connsiteY502" fmla="*/ 1513 h 10002"/>
              <a:gd name="connsiteX503" fmla="*/ 3241 w 10201"/>
              <a:gd name="connsiteY503" fmla="*/ 1475 h 10002"/>
              <a:gd name="connsiteX504" fmla="*/ 3210 w 10201"/>
              <a:gd name="connsiteY504" fmla="*/ 1513 h 10002"/>
              <a:gd name="connsiteX505" fmla="*/ 3200 w 10201"/>
              <a:gd name="connsiteY505" fmla="*/ 1438 h 10002"/>
              <a:gd name="connsiteX506" fmla="*/ 3085 w 10201"/>
              <a:gd name="connsiteY506" fmla="*/ 1494 h 10002"/>
              <a:gd name="connsiteX507" fmla="*/ 2971 w 10201"/>
              <a:gd name="connsiteY507" fmla="*/ 1419 h 10002"/>
              <a:gd name="connsiteX508" fmla="*/ 2940 w 10201"/>
              <a:gd name="connsiteY508" fmla="*/ 1475 h 10002"/>
              <a:gd name="connsiteX509" fmla="*/ 2909 w 10201"/>
              <a:gd name="connsiteY509" fmla="*/ 1400 h 10002"/>
              <a:gd name="connsiteX510" fmla="*/ 2815 w 10201"/>
              <a:gd name="connsiteY510" fmla="*/ 1438 h 10002"/>
              <a:gd name="connsiteX511" fmla="*/ 2815 w 10201"/>
              <a:gd name="connsiteY511" fmla="*/ 1381 h 10002"/>
              <a:gd name="connsiteX512" fmla="*/ 2742 w 10201"/>
              <a:gd name="connsiteY512" fmla="*/ 1288 h 10002"/>
              <a:gd name="connsiteX513" fmla="*/ 3013 w 10201"/>
              <a:gd name="connsiteY513" fmla="*/ 1062 h 10002"/>
              <a:gd name="connsiteX514" fmla="*/ 3106 w 10201"/>
              <a:gd name="connsiteY514" fmla="*/ 1119 h 10002"/>
              <a:gd name="connsiteX515" fmla="*/ 3241 w 10201"/>
              <a:gd name="connsiteY515" fmla="*/ 1062 h 10002"/>
              <a:gd name="connsiteX516" fmla="*/ 3241 w 10201"/>
              <a:gd name="connsiteY516" fmla="*/ 1119 h 10002"/>
              <a:gd name="connsiteX517" fmla="*/ 3513 w 10201"/>
              <a:gd name="connsiteY517" fmla="*/ 1119 h 10002"/>
              <a:gd name="connsiteX518" fmla="*/ 3513 w 10201"/>
              <a:gd name="connsiteY518" fmla="*/ 1044 h 10002"/>
              <a:gd name="connsiteX519" fmla="*/ 3658 w 10201"/>
              <a:gd name="connsiteY519" fmla="*/ 968 h 10002"/>
              <a:gd name="connsiteX520" fmla="*/ 3700 w 10201"/>
              <a:gd name="connsiteY520" fmla="*/ 875 h 10002"/>
              <a:gd name="connsiteX521" fmla="*/ 3929 w 10201"/>
              <a:gd name="connsiteY521" fmla="*/ 836 h 10002"/>
              <a:gd name="connsiteX522" fmla="*/ 3940 w 10201"/>
              <a:gd name="connsiteY522" fmla="*/ 781 h 10002"/>
              <a:gd name="connsiteX523" fmla="*/ 3971 w 10201"/>
              <a:gd name="connsiteY523" fmla="*/ 781 h 10002"/>
              <a:gd name="connsiteX524" fmla="*/ 4002 w 10201"/>
              <a:gd name="connsiteY524" fmla="*/ 836 h 10002"/>
              <a:gd name="connsiteX525" fmla="*/ 4065 w 10201"/>
              <a:gd name="connsiteY525" fmla="*/ 799 h 10002"/>
              <a:gd name="connsiteX526" fmla="*/ 4127 w 10201"/>
              <a:gd name="connsiteY526" fmla="*/ 836 h 10002"/>
              <a:gd name="connsiteX527" fmla="*/ 4772 w 10201"/>
              <a:gd name="connsiteY527" fmla="*/ 724 h 10002"/>
              <a:gd name="connsiteX528" fmla="*/ 4783 w 10201"/>
              <a:gd name="connsiteY528" fmla="*/ 781 h 10002"/>
              <a:gd name="connsiteX529" fmla="*/ 4908 w 10201"/>
              <a:gd name="connsiteY529" fmla="*/ 781 h 10002"/>
              <a:gd name="connsiteX530" fmla="*/ 4908 w 10201"/>
              <a:gd name="connsiteY530" fmla="*/ 724 h 10002"/>
              <a:gd name="connsiteX531" fmla="*/ 4992 w 10201"/>
              <a:gd name="connsiteY531" fmla="*/ 781 h 10002"/>
              <a:gd name="connsiteX532" fmla="*/ 5096 w 10201"/>
              <a:gd name="connsiteY532" fmla="*/ 743 h 10002"/>
              <a:gd name="connsiteX533" fmla="*/ 5158 w 10201"/>
              <a:gd name="connsiteY533" fmla="*/ 781 h 10002"/>
              <a:gd name="connsiteX534" fmla="*/ 5200 w 10201"/>
              <a:gd name="connsiteY534" fmla="*/ 706 h 10002"/>
              <a:gd name="connsiteX535" fmla="*/ 5283 w 10201"/>
              <a:gd name="connsiteY535" fmla="*/ 686 h 10002"/>
              <a:gd name="connsiteX536" fmla="*/ 5283 w 10201"/>
              <a:gd name="connsiteY536" fmla="*/ 743 h 10002"/>
              <a:gd name="connsiteX537" fmla="*/ 5492 w 10201"/>
              <a:gd name="connsiteY537" fmla="*/ 706 h 10002"/>
              <a:gd name="connsiteX538" fmla="*/ 5679 w 10201"/>
              <a:gd name="connsiteY538" fmla="*/ 781 h 10002"/>
              <a:gd name="connsiteX539" fmla="*/ 5824 w 10201"/>
              <a:gd name="connsiteY539" fmla="*/ 761 h 10002"/>
              <a:gd name="connsiteX540" fmla="*/ 6148 w 10201"/>
              <a:gd name="connsiteY540" fmla="*/ 686 h 10002"/>
              <a:gd name="connsiteX541" fmla="*/ 6345 w 10201"/>
              <a:gd name="connsiteY541" fmla="*/ 611 h 10002"/>
              <a:gd name="connsiteX542" fmla="*/ 6522 w 10201"/>
              <a:gd name="connsiteY542" fmla="*/ 649 h 10002"/>
              <a:gd name="connsiteX543" fmla="*/ 6574 w 10201"/>
              <a:gd name="connsiteY543" fmla="*/ 555 h 10002"/>
              <a:gd name="connsiteX544" fmla="*/ 6668 w 10201"/>
              <a:gd name="connsiteY544" fmla="*/ 574 h 10002"/>
              <a:gd name="connsiteX545" fmla="*/ 6741 w 10201"/>
              <a:gd name="connsiteY545" fmla="*/ 498 h 10002"/>
              <a:gd name="connsiteX546" fmla="*/ 6814 w 10201"/>
              <a:gd name="connsiteY546" fmla="*/ 555 h 10002"/>
              <a:gd name="connsiteX547" fmla="*/ 7105 w 10201"/>
              <a:gd name="connsiteY547" fmla="*/ 574 h 10002"/>
              <a:gd name="connsiteX548" fmla="*/ 7251 w 10201"/>
              <a:gd name="connsiteY548" fmla="*/ 574 h 10002"/>
              <a:gd name="connsiteX549" fmla="*/ 7262 w 10201"/>
              <a:gd name="connsiteY549" fmla="*/ 630 h 10002"/>
              <a:gd name="connsiteX550" fmla="*/ 7459 w 10201"/>
              <a:gd name="connsiteY550" fmla="*/ 592 h 10002"/>
              <a:gd name="connsiteX551" fmla="*/ 7470 w 10201"/>
              <a:gd name="connsiteY551" fmla="*/ 517 h 10002"/>
              <a:gd name="connsiteX552" fmla="*/ 7387 w 10201"/>
              <a:gd name="connsiteY552" fmla="*/ 498 h 10002"/>
              <a:gd name="connsiteX553" fmla="*/ 7428 w 10201"/>
              <a:gd name="connsiteY553" fmla="*/ 405 h 10002"/>
              <a:gd name="connsiteX554" fmla="*/ 7501 w 10201"/>
              <a:gd name="connsiteY554" fmla="*/ 348 h 10002"/>
              <a:gd name="connsiteX555" fmla="*/ 7470 w 10201"/>
              <a:gd name="connsiteY555" fmla="*/ 311 h 10002"/>
              <a:gd name="connsiteX556" fmla="*/ 7407 w 10201"/>
              <a:gd name="connsiteY556" fmla="*/ 348 h 10002"/>
              <a:gd name="connsiteX557" fmla="*/ 7376 w 10201"/>
              <a:gd name="connsiteY557" fmla="*/ 311 h 10002"/>
              <a:gd name="connsiteX558" fmla="*/ 7210 w 10201"/>
              <a:gd name="connsiteY558" fmla="*/ 367 h 10002"/>
              <a:gd name="connsiteX559" fmla="*/ 7210 w 10201"/>
              <a:gd name="connsiteY559" fmla="*/ 311 h 10002"/>
              <a:gd name="connsiteX560" fmla="*/ 7199 w 10201"/>
              <a:gd name="connsiteY560" fmla="*/ 311 h 10002"/>
              <a:gd name="connsiteX561" fmla="*/ 6543 w 10201"/>
              <a:gd name="connsiteY561" fmla="*/ 330 h 10002"/>
              <a:gd name="connsiteX562" fmla="*/ 6225 w 10201"/>
              <a:gd name="connsiteY562" fmla="*/ 273 h 10002"/>
              <a:gd name="connsiteX563" fmla="*/ 6637 w 10201"/>
              <a:gd name="connsiteY563" fmla="*/ 198 h 10002"/>
              <a:gd name="connsiteX564" fmla="*/ 6980 w 10201"/>
              <a:gd name="connsiteY564" fmla="*/ 161 h 10002"/>
              <a:gd name="connsiteX565" fmla="*/ 7433 w 10201"/>
              <a:gd name="connsiteY565" fmla="*/ 80 h 10002"/>
              <a:gd name="connsiteX566" fmla="*/ 7698 w 10201"/>
              <a:gd name="connsiteY566" fmla="*/ 10 h 10002"/>
              <a:gd name="connsiteX567" fmla="*/ 7949 w 10201"/>
              <a:gd name="connsiteY567" fmla="*/ 142 h 10002"/>
              <a:gd name="connsiteX568" fmla="*/ 8011 w 10201"/>
              <a:gd name="connsiteY568" fmla="*/ 48 h 10002"/>
              <a:gd name="connsiteX569" fmla="*/ 8136 w 10201"/>
              <a:gd name="connsiteY569" fmla="*/ 29 h 10002"/>
              <a:gd name="connsiteX570" fmla="*/ 8240 w 10201"/>
              <a:gd name="connsiteY570" fmla="*/ 142 h 10002"/>
              <a:gd name="connsiteX571" fmla="*/ 8262 w 10201"/>
              <a:gd name="connsiteY571" fmla="*/ 104 h 10002"/>
              <a:gd name="connsiteX572" fmla="*/ 8293 w 10201"/>
              <a:gd name="connsiteY572" fmla="*/ 254 h 10002"/>
              <a:gd name="connsiteX573" fmla="*/ 8262 w 10201"/>
              <a:gd name="connsiteY573" fmla="*/ 330 h 10002"/>
              <a:gd name="connsiteX574" fmla="*/ 8262 w 10201"/>
              <a:gd name="connsiteY574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37 w 10201"/>
              <a:gd name="connsiteY81" fmla="*/ 6016 h 10002"/>
              <a:gd name="connsiteX82" fmla="*/ 9949 w 10201"/>
              <a:gd name="connsiteY82" fmla="*/ 6096 h 10002"/>
              <a:gd name="connsiteX83" fmla="*/ 9893 w 10201"/>
              <a:gd name="connsiteY83" fmla="*/ 6004 h 10002"/>
              <a:gd name="connsiteX84" fmla="*/ 9610 w 10201"/>
              <a:gd name="connsiteY84" fmla="*/ 6190 h 10002"/>
              <a:gd name="connsiteX85" fmla="*/ 9532 w 10201"/>
              <a:gd name="connsiteY85" fmla="*/ 6528 h 10002"/>
              <a:gd name="connsiteX86" fmla="*/ 9490 w 10201"/>
              <a:gd name="connsiteY86" fmla="*/ 6566 h 10002"/>
              <a:gd name="connsiteX87" fmla="*/ 9490 w 10201"/>
              <a:gd name="connsiteY87" fmla="*/ 6979 h 10002"/>
              <a:gd name="connsiteX88" fmla="*/ 9594 w 10201"/>
              <a:gd name="connsiteY88" fmla="*/ 7016 h 10002"/>
              <a:gd name="connsiteX89" fmla="*/ 9584 w 10201"/>
              <a:gd name="connsiteY89" fmla="*/ 7054 h 10002"/>
              <a:gd name="connsiteX90" fmla="*/ 9438 w 10201"/>
              <a:gd name="connsiteY90" fmla="*/ 7411 h 10002"/>
              <a:gd name="connsiteX91" fmla="*/ 9428 w 10201"/>
              <a:gd name="connsiteY91" fmla="*/ 7674 h 10002"/>
              <a:gd name="connsiteX92" fmla="*/ 9459 w 10201"/>
              <a:gd name="connsiteY92" fmla="*/ 7862 h 10002"/>
              <a:gd name="connsiteX93" fmla="*/ 9407 w 10201"/>
              <a:gd name="connsiteY93" fmla="*/ 7918 h 10002"/>
              <a:gd name="connsiteX94" fmla="*/ 9302 w 10201"/>
              <a:gd name="connsiteY94" fmla="*/ 7730 h 10002"/>
              <a:gd name="connsiteX95" fmla="*/ 9126 w 10201"/>
              <a:gd name="connsiteY95" fmla="*/ 7580 h 10002"/>
              <a:gd name="connsiteX96" fmla="*/ 9126 w 10201"/>
              <a:gd name="connsiteY96" fmla="*/ 7543 h 10002"/>
              <a:gd name="connsiteX97" fmla="*/ 9167 w 10201"/>
              <a:gd name="connsiteY97" fmla="*/ 7543 h 10002"/>
              <a:gd name="connsiteX98" fmla="*/ 9167 w 10201"/>
              <a:gd name="connsiteY98" fmla="*/ 7524 h 10002"/>
              <a:gd name="connsiteX99" fmla="*/ 9146 w 10201"/>
              <a:gd name="connsiteY99" fmla="*/ 7524 h 10002"/>
              <a:gd name="connsiteX100" fmla="*/ 9084 w 10201"/>
              <a:gd name="connsiteY100" fmla="*/ 7543 h 10002"/>
              <a:gd name="connsiteX101" fmla="*/ 9105 w 10201"/>
              <a:gd name="connsiteY101" fmla="*/ 7618 h 10002"/>
              <a:gd name="connsiteX102" fmla="*/ 9063 w 10201"/>
              <a:gd name="connsiteY102" fmla="*/ 7637 h 10002"/>
              <a:gd name="connsiteX103" fmla="*/ 9167 w 10201"/>
              <a:gd name="connsiteY103" fmla="*/ 7918 h 10002"/>
              <a:gd name="connsiteX104" fmla="*/ 9167 w 10201"/>
              <a:gd name="connsiteY104" fmla="*/ 8125 h 10002"/>
              <a:gd name="connsiteX105" fmla="*/ 9105 w 10201"/>
              <a:gd name="connsiteY105" fmla="*/ 8237 h 10002"/>
              <a:gd name="connsiteX106" fmla="*/ 8928 w 10201"/>
              <a:gd name="connsiteY106" fmla="*/ 8219 h 10002"/>
              <a:gd name="connsiteX107" fmla="*/ 8866 w 10201"/>
              <a:gd name="connsiteY107" fmla="*/ 8125 h 10002"/>
              <a:gd name="connsiteX108" fmla="*/ 8802 w 10201"/>
              <a:gd name="connsiteY108" fmla="*/ 8182 h 10002"/>
              <a:gd name="connsiteX109" fmla="*/ 8845 w 10201"/>
              <a:gd name="connsiteY109" fmla="*/ 8575 h 10002"/>
              <a:gd name="connsiteX110" fmla="*/ 8814 w 10201"/>
              <a:gd name="connsiteY110" fmla="*/ 8650 h 10002"/>
              <a:gd name="connsiteX111" fmla="*/ 8615 w 10201"/>
              <a:gd name="connsiteY111" fmla="*/ 8670 h 10002"/>
              <a:gd name="connsiteX112" fmla="*/ 8470 w 10201"/>
              <a:gd name="connsiteY112" fmla="*/ 8237 h 10002"/>
              <a:gd name="connsiteX113" fmla="*/ 8459 w 10201"/>
              <a:gd name="connsiteY113" fmla="*/ 7993 h 10002"/>
              <a:gd name="connsiteX114" fmla="*/ 8418 w 10201"/>
              <a:gd name="connsiteY114" fmla="*/ 7993 h 10002"/>
              <a:gd name="connsiteX115" fmla="*/ 8240 w 10201"/>
              <a:gd name="connsiteY115" fmla="*/ 7993 h 10002"/>
              <a:gd name="connsiteX116" fmla="*/ 8136 w 10201"/>
              <a:gd name="connsiteY116" fmla="*/ 7768 h 10002"/>
              <a:gd name="connsiteX117" fmla="*/ 8042 w 10201"/>
              <a:gd name="connsiteY117" fmla="*/ 7712 h 10002"/>
              <a:gd name="connsiteX118" fmla="*/ 7980 w 10201"/>
              <a:gd name="connsiteY118" fmla="*/ 7787 h 10002"/>
              <a:gd name="connsiteX119" fmla="*/ 7990 w 10201"/>
              <a:gd name="connsiteY119" fmla="*/ 8106 h 10002"/>
              <a:gd name="connsiteX120" fmla="*/ 7949 w 10201"/>
              <a:gd name="connsiteY120" fmla="*/ 8406 h 10002"/>
              <a:gd name="connsiteX121" fmla="*/ 7887 w 10201"/>
              <a:gd name="connsiteY121" fmla="*/ 8426 h 10002"/>
              <a:gd name="connsiteX122" fmla="*/ 7845 w 10201"/>
              <a:gd name="connsiteY122" fmla="*/ 8538 h 10002"/>
              <a:gd name="connsiteX123" fmla="*/ 7835 w 10201"/>
              <a:gd name="connsiteY123" fmla="*/ 8538 h 10002"/>
              <a:gd name="connsiteX124" fmla="*/ 7835 w 10201"/>
              <a:gd name="connsiteY124" fmla="*/ 8481 h 10002"/>
              <a:gd name="connsiteX125" fmla="*/ 7855 w 10201"/>
              <a:gd name="connsiteY125" fmla="*/ 8426 h 10002"/>
              <a:gd name="connsiteX126" fmla="*/ 7678 w 10201"/>
              <a:gd name="connsiteY126" fmla="*/ 8182 h 10002"/>
              <a:gd name="connsiteX127" fmla="*/ 7563 w 10201"/>
              <a:gd name="connsiteY127" fmla="*/ 8087 h 10002"/>
              <a:gd name="connsiteX128" fmla="*/ 7501 w 10201"/>
              <a:gd name="connsiteY128" fmla="*/ 8144 h 10002"/>
              <a:gd name="connsiteX129" fmla="*/ 7470 w 10201"/>
              <a:gd name="connsiteY129" fmla="*/ 8087 h 10002"/>
              <a:gd name="connsiteX130" fmla="*/ 7439 w 10201"/>
              <a:gd name="connsiteY130" fmla="*/ 8219 h 10002"/>
              <a:gd name="connsiteX131" fmla="*/ 7574 w 10201"/>
              <a:gd name="connsiteY131" fmla="*/ 8595 h 10002"/>
              <a:gd name="connsiteX132" fmla="*/ 7418 w 10201"/>
              <a:gd name="connsiteY132" fmla="*/ 8782 h 10002"/>
              <a:gd name="connsiteX133" fmla="*/ 7251 w 10201"/>
              <a:gd name="connsiteY133" fmla="*/ 8707 h 10002"/>
              <a:gd name="connsiteX134" fmla="*/ 7189 w 10201"/>
              <a:gd name="connsiteY134" fmla="*/ 8858 h 10002"/>
              <a:gd name="connsiteX135" fmla="*/ 7115 w 10201"/>
              <a:gd name="connsiteY135" fmla="*/ 8914 h 10002"/>
              <a:gd name="connsiteX136" fmla="*/ 7115 w 10201"/>
              <a:gd name="connsiteY136" fmla="*/ 8839 h 10002"/>
              <a:gd name="connsiteX137" fmla="*/ 6991 w 10201"/>
              <a:gd name="connsiteY137" fmla="*/ 8801 h 10002"/>
              <a:gd name="connsiteX138" fmla="*/ 6907 w 10201"/>
              <a:gd name="connsiteY138" fmla="*/ 8895 h 10002"/>
              <a:gd name="connsiteX139" fmla="*/ 6814 w 10201"/>
              <a:gd name="connsiteY139" fmla="*/ 8914 h 10002"/>
              <a:gd name="connsiteX140" fmla="*/ 6814 w 10201"/>
              <a:gd name="connsiteY140" fmla="*/ 8970 h 10002"/>
              <a:gd name="connsiteX141" fmla="*/ 6751 w 10201"/>
              <a:gd name="connsiteY141" fmla="*/ 8989 h 10002"/>
              <a:gd name="connsiteX142" fmla="*/ 6772 w 10201"/>
              <a:gd name="connsiteY142" fmla="*/ 9026 h 10002"/>
              <a:gd name="connsiteX143" fmla="*/ 6939 w 10201"/>
              <a:gd name="connsiteY143" fmla="*/ 9008 h 10002"/>
              <a:gd name="connsiteX144" fmla="*/ 6939 w 10201"/>
              <a:gd name="connsiteY144" fmla="*/ 8989 h 10002"/>
              <a:gd name="connsiteX145" fmla="*/ 6918 w 10201"/>
              <a:gd name="connsiteY145" fmla="*/ 8951 h 10002"/>
              <a:gd name="connsiteX146" fmla="*/ 6939 w 10201"/>
              <a:gd name="connsiteY146" fmla="*/ 8951 h 10002"/>
              <a:gd name="connsiteX147" fmla="*/ 6991 w 10201"/>
              <a:gd name="connsiteY147" fmla="*/ 8933 h 10002"/>
              <a:gd name="connsiteX148" fmla="*/ 7032 w 10201"/>
              <a:gd name="connsiteY148" fmla="*/ 9064 h 10002"/>
              <a:gd name="connsiteX149" fmla="*/ 7303 w 10201"/>
              <a:gd name="connsiteY149" fmla="*/ 9139 h 10002"/>
              <a:gd name="connsiteX150" fmla="*/ 7303 w 10201"/>
              <a:gd name="connsiteY150" fmla="*/ 9195 h 10002"/>
              <a:gd name="connsiteX151" fmla="*/ 7220 w 10201"/>
              <a:gd name="connsiteY151" fmla="*/ 9590 h 10002"/>
              <a:gd name="connsiteX152" fmla="*/ 7199 w 10201"/>
              <a:gd name="connsiteY152" fmla="*/ 9590 h 10002"/>
              <a:gd name="connsiteX153" fmla="*/ 7179 w 10201"/>
              <a:gd name="connsiteY153" fmla="*/ 9533 h 10002"/>
              <a:gd name="connsiteX154" fmla="*/ 6949 w 10201"/>
              <a:gd name="connsiteY154" fmla="*/ 9496 h 10002"/>
              <a:gd name="connsiteX155" fmla="*/ 6876 w 10201"/>
              <a:gd name="connsiteY155" fmla="*/ 9496 h 10002"/>
              <a:gd name="connsiteX156" fmla="*/ 6793 w 10201"/>
              <a:gd name="connsiteY156" fmla="*/ 9403 h 10002"/>
              <a:gd name="connsiteX157" fmla="*/ 6751 w 10201"/>
              <a:gd name="connsiteY157" fmla="*/ 9440 h 10002"/>
              <a:gd name="connsiteX158" fmla="*/ 6637 w 10201"/>
              <a:gd name="connsiteY158" fmla="*/ 9289 h 10002"/>
              <a:gd name="connsiteX159" fmla="*/ 6627 w 10201"/>
              <a:gd name="connsiteY159" fmla="*/ 9289 h 10002"/>
              <a:gd name="connsiteX160" fmla="*/ 6584 w 10201"/>
              <a:gd name="connsiteY160" fmla="*/ 9289 h 10002"/>
              <a:gd name="connsiteX161" fmla="*/ 6480 w 10201"/>
              <a:gd name="connsiteY161" fmla="*/ 9177 h 10002"/>
              <a:gd name="connsiteX162" fmla="*/ 6449 w 10201"/>
              <a:gd name="connsiteY162" fmla="*/ 9346 h 10002"/>
              <a:gd name="connsiteX163" fmla="*/ 6355 w 10201"/>
              <a:gd name="connsiteY163" fmla="*/ 9515 h 10002"/>
              <a:gd name="connsiteX164" fmla="*/ 6262 w 10201"/>
              <a:gd name="connsiteY164" fmla="*/ 9552 h 10002"/>
              <a:gd name="connsiteX165" fmla="*/ 6262 w 10201"/>
              <a:gd name="connsiteY165" fmla="*/ 9609 h 10002"/>
              <a:gd name="connsiteX166" fmla="*/ 6189 w 10201"/>
              <a:gd name="connsiteY166" fmla="*/ 9740 h 10002"/>
              <a:gd name="connsiteX167" fmla="*/ 6106 w 10201"/>
              <a:gd name="connsiteY167" fmla="*/ 9796 h 10002"/>
              <a:gd name="connsiteX168" fmla="*/ 6001 w 10201"/>
              <a:gd name="connsiteY168" fmla="*/ 9947 h 10002"/>
              <a:gd name="connsiteX169" fmla="*/ 5345 w 10201"/>
              <a:gd name="connsiteY169" fmla="*/ 9796 h 10002"/>
              <a:gd name="connsiteX170" fmla="*/ 5220 w 10201"/>
              <a:gd name="connsiteY170" fmla="*/ 9796 h 10002"/>
              <a:gd name="connsiteX171" fmla="*/ 4992 w 10201"/>
              <a:gd name="connsiteY171" fmla="*/ 9647 h 10002"/>
              <a:gd name="connsiteX172" fmla="*/ 4929 w 10201"/>
              <a:gd name="connsiteY172" fmla="*/ 9515 h 10002"/>
              <a:gd name="connsiteX173" fmla="*/ 4929 w 10201"/>
              <a:gd name="connsiteY173" fmla="*/ 9403 h 10002"/>
              <a:gd name="connsiteX174" fmla="*/ 4866 w 10201"/>
              <a:gd name="connsiteY174" fmla="*/ 9346 h 10002"/>
              <a:gd name="connsiteX175" fmla="*/ 5168 w 10201"/>
              <a:gd name="connsiteY175" fmla="*/ 9214 h 10002"/>
              <a:gd name="connsiteX176" fmla="*/ 5387 w 10201"/>
              <a:gd name="connsiteY176" fmla="*/ 9234 h 10002"/>
              <a:gd name="connsiteX177" fmla="*/ 5741 w 10201"/>
              <a:gd name="connsiteY177" fmla="*/ 9195 h 10002"/>
              <a:gd name="connsiteX178" fmla="*/ 5783 w 10201"/>
              <a:gd name="connsiteY178" fmla="*/ 9102 h 10002"/>
              <a:gd name="connsiteX179" fmla="*/ 5731 w 10201"/>
              <a:gd name="connsiteY179" fmla="*/ 8989 h 10002"/>
              <a:gd name="connsiteX180" fmla="*/ 5533 w 10201"/>
              <a:gd name="connsiteY180" fmla="*/ 8933 h 10002"/>
              <a:gd name="connsiteX181" fmla="*/ 5210 w 10201"/>
              <a:gd name="connsiteY181" fmla="*/ 8745 h 10002"/>
              <a:gd name="connsiteX182" fmla="*/ 4961 w 10201"/>
              <a:gd name="connsiteY182" fmla="*/ 8595 h 10002"/>
              <a:gd name="connsiteX183" fmla="*/ 5085 w 10201"/>
              <a:gd name="connsiteY183" fmla="*/ 8481 h 10002"/>
              <a:gd name="connsiteX184" fmla="*/ 4741 w 10201"/>
              <a:gd name="connsiteY184" fmla="*/ 8275 h 10002"/>
              <a:gd name="connsiteX185" fmla="*/ 4554 w 10201"/>
              <a:gd name="connsiteY185" fmla="*/ 8087 h 10002"/>
              <a:gd name="connsiteX186" fmla="*/ 4356 w 10201"/>
              <a:gd name="connsiteY186" fmla="*/ 8031 h 10002"/>
              <a:gd name="connsiteX187" fmla="*/ 4085 w 10201"/>
              <a:gd name="connsiteY187" fmla="*/ 8013 h 10002"/>
              <a:gd name="connsiteX188" fmla="*/ 3919 w 10201"/>
              <a:gd name="connsiteY188" fmla="*/ 7843 h 10002"/>
              <a:gd name="connsiteX189" fmla="*/ 3741 w 10201"/>
              <a:gd name="connsiteY189" fmla="*/ 7806 h 10002"/>
              <a:gd name="connsiteX190" fmla="*/ 3669 w 10201"/>
              <a:gd name="connsiteY190" fmla="*/ 7598 h 10002"/>
              <a:gd name="connsiteX191" fmla="*/ 3492 w 10201"/>
              <a:gd name="connsiteY191" fmla="*/ 7637 h 10002"/>
              <a:gd name="connsiteX192" fmla="*/ 3440 w 10201"/>
              <a:gd name="connsiteY192" fmla="*/ 7674 h 10002"/>
              <a:gd name="connsiteX193" fmla="*/ 3367 w 10201"/>
              <a:gd name="connsiteY193" fmla="*/ 7674 h 10002"/>
              <a:gd name="connsiteX194" fmla="*/ 3367 w 10201"/>
              <a:gd name="connsiteY194" fmla="*/ 7637 h 10002"/>
              <a:gd name="connsiteX195" fmla="*/ 3398 w 10201"/>
              <a:gd name="connsiteY195" fmla="*/ 7543 h 10002"/>
              <a:gd name="connsiteX196" fmla="*/ 3241 w 10201"/>
              <a:gd name="connsiteY196" fmla="*/ 7505 h 10002"/>
              <a:gd name="connsiteX197" fmla="*/ 3189 w 10201"/>
              <a:gd name="connsiteY197" fmla="*/ 7411 h 10002"/>
              <a:gd name="connsiteX198" fmla="*/ 3085 w 10201"/>
              <a:gd name="connsiteY198" fmla="*/ 7468 h 10002"/>
              <a:gd name="connsiteX199" fmla="*/ 2846 w 10201"/>
              <a:gd name="connsiteY199" fmla="*/ 7449 h 10002"/>
              <a:gd name="connsiteX200" fmla="*/ 2722 w 10201"/>
              <a:gd name="connsiteY200" fmla="*/ 7486 h 10002"/>
              <a:gd name="connsiteX201" fmla="*/ 2669 w 10201"/>
              <a:gd name="connsiteY201" fmla="*/ 7598 h 10002"/>
              <a:gd name="connsiteX202" fmla="*/ 2471 w 10201"/>
              <a:gd name="connsiteY202" fmla="*/ 7637 h 10002"/>
              <a:gd name="connsiteX203" fmla="*/ 2419 w 10201"/>
              <a:gd name="connsiteY203" fmla="*/ 7712 h 10002"/>
              <a:gd name="connsiteX204" fmla="*/ 2137 w 10201"/>
              <a:gd name="connsiteY204" fmla="*/ 7693 h 10002"/>
              <a:gd name="connsiteX205" fmla="*/ 2023 w 10201"/>
              <a:gd name="connsiteY205" fmla="*/ 7561 h 10002"/>
              <a:gd name="connsiteX206" fmla="*/ 1867 w 10201"/>
              <a:gd name="connsiteY206" fmla="*/ 7524 h 10002"/>
              <a:gd name="connsiteX207" fmla="*/ 1919 w 10201"/>
              <a:gd name="connsiteY207" fmla="*/ 7505 h 10002"/>
              <a:gd name="connsiteX208" fmla="*/ 1919 w 10201"/>
              <a:gd name="connsiteY208" fmla="*/ 7486 h 10002"/>
              <a:gd name="connsiteX209" fmla="*/ 1867 w 10201"/>
              <a:gd name="connsiteY209" fmla="*/ 7486 h 10002"/>
              <a:gd name="connsiteX210" fmla="*/ 1753 w 10201"/>
              <a:gd name="connsiteY210" fmla="*/ 7505 h 10002"/>
              <a:gd name="connsiteX211" fmla="*/ 1544 w 10201"/>
              <a:gd name="connsiteY211" fmla="*/ 7429 h 10002"/>
              <a:gd name="connsiteX212" fmla="*/ 1544 w 10201"/>
              <a:gd name="connsiteY212" fmla="*/ 7486 h 10002"/>
              <a:gd name="connsiteX213" fmla="*/ 1492 w 10201"/>
              <a:gd name="connsiteY213" fmla="*/ 7468 h 10002"/>
              <a:gd name="connsiteX214" fmla="*/ 1492 w 10201"/>
              <a:gd name="connsiteY214" fmla="*/ 7411 h 10002"/>
              <a:gd name="connsiteX215" fmla="*/ 1398 w 10201"/>
              <a:gd name="connsiteY215" fmla="*/ 7468 h 10002"/>
              <a:gd name="connsiteX216" fmla="*/ 1378 w 10201"/>
              <a:gd name="connsiteY216" fmla="*/ 7411 h 10002"/>
              <a:gd name="connsiteX217" fmla="*/ 1013 w 10201"/>
              <a:gd name="connsiteY217" fmla="*/ 7429 h 10002"/>
              <a:gd name="connsiteX218" fmla="*/ 836 w 10201"/>
              <a:gd name="connsiteY218" fmla="*/ 7411 h 10002"/>
              <a:gd name="connsiteX219" fmla="*/ 795 w 10201"/>
              <a:gd name="connsiteY219" fmla="*/ 7336 h 10002"/>
              <a:gd name="connsiteX220" fmla="*/ 628 w 10201"/>
              <a:gd name="connsiteY220" fmla="*/ 7354 h 10002"/>
              <a:gd name="connsiteX221" fmla="*/ 597 w 10201"/>
              <a:gd name="connsiteY221" fmla="*/ 7299 h 10002"/>
              <a:gd name="connsiteX222" fmla="*/ 493 w 10201"/>
              <a:gd name="connsiteY222" fmla="*/ 7317 h 10002"/>
              <a:gd name="connsiteX223" fmla="*/ 471 w 10201"/>
              <a:gd name="connsiteY223" fmla="*/ 7242 h 10002"/>
              <a:gd name="connsiteX224" fmla="*/ 378 w 10201"/>
              <a:gd name="connsiteY224" fmla="*/ 7242 h 10002"/>
              <a:gd name="connsiteX225" fmla="*/ 243 w 10201"/>
              <a:gd name="connsiteY225" fmla="*/ 7167 h 10002"/>
              <a:gd name="connsiteX226" fmla="*/ 0 w 10201"/>
              <a:gd name="connsiteY226" fmla="*/ 7050 h 10002"/>
              <a:gd name="connsiteX227" fmla="*/ 357 w 10201"/>
              <a:gd name="connsiteY227" fmla="*/ 7054 h 10002"/>
              <a:gd name="connsiteX228" fmla="*/ 576 w 10201"/>
              <a:gd name="connsiteY228" fmla="*/ 7092 h 10002"/>
              <a:gd name="connsiteX229" fmla="*/ 940 w 10201"/>
              <a:gd name="connsiteY229" fmla="*/ 7167 h 10002"/>
              <a:gd name="connsiteX230" fmla="*/ 950 w 10201"/>
              <a:gd name="connsiteY230" fmla="*/ 7092 h 10002"/>
              <a:gd name="connsiteX231" fmla="*/ 888 w 10201"/>
              <a:gd name="connsiteY231" fmla="*/ 6998 h 10002"/>
              <a:gd name="connsiteX232" fmla="*/ 898 w 10201"/>
              <a:gd name="connsiteY232" fmla="*/ 6998 h 10002"/>
              <a:gd name="connsiteX233" fmla="*/ 898 w 10201"/>
              <a:gd name="connsiteY233" fmla="*/ 6979 h 10002"/>
              <a:gd name="connsiteX234" fmla="*/ 1002 w 10201"/>
              <a:gd name="connsiteY234" fmla="*/ 7016 h 10002"/>
              <a:gd name="connsiteX235" fmla="*/ 1002 w 10201"/>
              <a:gd name="connsiteY235" fmla="*/ 6941 h 10002"/>
              <a:gd name="connsiteX236" fmla="*/ 940 w 10201"/>
              <a:gd name="connsiteY236" fmla="*/ 6923 h 10002"/>
              <a:gd name="connsiteX237" fmla="*/ 940 w 10201"/>
              <a:gd name="connsiteY237" fmla="*/ 6847 h 10002"/>
              <a:gd name="connsiteX238" fmla="*/ 961 w 10201"/>
              <a:gd name="connsiteY238" fmla="*/ 6847 h 10002"/>
              <a:gd name="connsiteX239" fmla="*/ 1013 w 10201"/>
              <a:gd name="connsiteY239" fmla="*/ 6885 h 10002"/>
              <a:gd name="connsiteX240" fmla="*/ 1013 w 10201"/>
              <a:gd name="connsiteY240" fmla="*/ 6847 h 10002"/>
              <a:gd name="connsiteX241" fmla="*/ 1149 w 10201"/>
              <a:gd name="connsiteY241" fmla="*/ 6716 h 10002"/>
              <a:gd name="connsiteX242" fmla="*/ 1305 w 10201"/>
              <a:gd name="connsiteY242" fmla="*/ 6678 h 10002"/>
              <a:gd name="connsiteX243" fmla="*/ 1305 w 10201"/>
              <a:gd name="connsiteY243" fmla="*/ 6660 h 10002"/>
              <a:gd name="connsiteX244" fmla="*/ 1128 w 10201"/>
              <a:gd name="connsiteY244" fmla="*/ 6660 h 10002"/>
              <a:gd name="connsiteX245" fmla="*/ 1128 w 10201"/>
              <a:gd name="connsiteY245" fmla="*/ 6641 h 10002"/>
              <a:gd name="connsiteX246" fmla="*/ 1159 w 10201"/>
              <a:gd name="connsiteY246" fmla="*/ 6585 h 10002"/>
              <a:gd name="connsiteX247" fmla="*/ 1211 w 10201"/>
              <a:gd name="connsiteY247" fmla="*/ 6603 h 10002"/>
              <a:gd name="connsiteX248" fmla="*/ 1243 w 10201"/>
              <a:gd name="connsiteY248" fmla="*/ 6566 h 10002"/>
              <a:gd name="connsiteX249" fmla="*/ 1243 w 10201"/>
              <a:gd name="connsiteY249" fmla="*/ 6548 h 10002"/>
              <a:gd name="connsiteX250" fmla="*/ 1191 w 10201"/>
              <a:gd name="connsiteY250" fmla="*/ 6472 h 10002"/>
              <a:gd name="connsiteX251" fmla="*/ 1222 w 10201"/>
              <a:gd name="connsiteY251" fmla="*/ 6472 h 10002"/>
              <a:gd name="connsiteX252" fmla="*/ 1243 w 10201"/>
              <a:gd name="connsiteY252" fmla="*/ 6491 h 10002"/>
              <a:gd name="connsiteX253" fmla="*/ 1253 w 10201"/>
              <a:gd name="connsiteY253" fmla="*/ 6434 h 10002"/>
              <a:gd name="connsiteX254" fmla="*/ 1201 w 10201"/>
              <a:gd name="connsiteY254" fmla="*/ 6378 h 10002"/>
              <a:gd name="connsiteX255" fmla="*/ 1191 w 10201"/>
              <a:gd name="connsiteY255" fmla="*/ 6416 h 10002"/>
              <a:gd name="connsiteX256" fmla="*/ 1191 w 10201"/>
              <a:gd name="connsiteY256" fmla="*/ 6378 h 10002"/>
              <a:gd name="connsiteX257" fmla="*/ 1180 w 10201"/>
              <a:gd name="connsiteY257" fmla="*/ 6378 h 10002"/>
              <a:gd name="connsiteX258" fmla="*/ 1180 w 10201"/>
              <a:gd name="connsiteY258" fmla="*/ 6359 h 10002"/>
              <a:gd name="connsiteX259" fmla="*/ 1253 w 10201"/>
              <a:gd name="connsiteY259" fmla="*/ 6322 h 10002"/>
              <a:gd name="connsiteX260" fmla="*/ 1253 w 10201"/>
              <a:gd name="connsiteY260" fmla="*/ 6302 h 10002"/>
              <a:gd name="connsiteX261" fmla="*/ 1139 w 10201"/>
              <a:gd name="connsiteY261" fmla="*/ 6228 h 10002"/>
              <a:gd name="connsiteX262" fmla="*/ 1118 w 10201"/>
              <a:gd name="connsiteY262" fmla="*/ 6284 h 10002"/>
              <a:gd name="connsiteX263" fmla="*/ 1045 w 10201"/>
              <a:gd name="connsiteY263" fmla="*/ 6228 h 10002"/>
              <a:gd name="connsiteX264" fmla="*/ 1076 w 10201"/>
              <a:gd name="connsiteY264" fmla="*/ 6190 h 10002"/>
              <a:gd name="connsiteX265" fmla="*/ 1035 w 10201"/>
              <a:gd name="connsiteY265" fmla="*/ 6190 h 10002"/>
              <a:gd name="connsiteX266" fmla="*/ 909 w 10201"/>
              <a:gd name="connsiteY266" fmla="*/ 6247 h 10002"/>
              <a:gd name="connsiteX267" fmla="*/ 909 w 10201"/>
              <a:gd name="connsiteY267" fmla="*/ 6190 h 10002"/>
              <a:gd name="connsiteX268" fmla="*/ 961 w 10201"/>
              <a:gd name="connsiteY268" fmla="*/ 6040 h 10002"/>
              <a:gd name="connsiteX269" fmla="*/ 940 w 10201"/>
              <a:gd name="connsiteY269" fmla="*/ 6002 h 10002"/>
              <a:gd name="connsiteX270" fmla="*/ 961 w 10201"/>
              <a:gd name="connsiteY270" fmla="*/ 6002 h 10002"/>
              <a:gd name="connsiteX271" fmla="*/ 1055 w 10201"/>
              <a:gd name="connsiteY271" fmla="*/ 5964 h 10002"/>
              <a:gd name="connsiteX272" fmla="*/ 1087 w 10201"/>
              <a:gd name="connsiteY272" fmla="*/ 5909 h 10002"/>
              <a:gd name="connsiteX273" fmla="*/ 1066 w 10201"/>
              <a:gd name="connsiteY273" fmla="*/ 5852 h 10002"/>
              <a:gd name="connsiteX274" fmla="*/ 1139 w 10201"/>
              <a:gd name="connsiteY274" fmla="*/ 5833 h 10002"/>
              <a:gd name="connsiteX275" fmla="*/ 1139 w 10201"/>
              <a:gd name="connsiteY275" fmla="*/ 5909 h 10002"/>
              <a:gd name="connsiteX276" fmla="*/ 1263 w 10201"/>
              <a:gd name="connsiteY276" fmla="*/ 5909 h 10002"/>
              <a:gd name="connsiteX277" fmla="*/ 1388 w 10201"/>
              <a:gd name="connsiteY277" fmla="*/ 5683 h 10002"/>
              <a:gd name="connsiteX278" fmla="*/ 1586 w 10201"/>
              <a:gd name="connsiteY278" fmla="*/ 5740 h 10002"/>
              <a:gd name="connsiteX279" fmla="*/ 1586 w 10201"/>
              <a:gd name="connsiteY279" fmla="*/ 5758 h 10002"/>
              <a:gd name="connsiteX280" fmla="*/ 1575 w 10201"/>
              <a:gd name="connsiteY280" fmla="*/ 5814 h 10002"/>
              <a:gd name="connsiteX281" fmla="*/ 1554 w 10201"/>
              <a:gd name="connsiteY281" fmla="*/ 5852 h 10002"/>
              <a:gd name="connsiteX282" fmla="*/ 1440 w 10201"/>
              <a:gd name="connsiteY282" fmla="*/ 5889 h 10002"/>
              <a:gd name="connsiteX283" fmla="*/ 1430 w 10201"/>
              <a:gd name="connsiteY283" fmla="*/ 6040 h 10002"/>
              <a:gd name="connsiteX284" fmla="*/ 1450 w 10201"/>
              <a:gd name="connsiteY284" fmla="*/ 6058 h 10002"/>
              <a:gd name="connsiteX285" fmla="*/ 1680 w 10201"/>
              <a:gd name="connsiteY285" fmla="*/ 6265 h 10002"/>
              <a:gd name="connsiteX286" fmla="*/ 1711 w 10201"/>
              <a:gd name="connsiteY286" fmla="*/ 6265 h 10002"/>
              <a:gd name="connsiteX287" fmla="*/ 1784 w 10201"/>
              <a:gd name="connsiteY287" fmla="*/ 6792 h 10002"/>
              <a:gd name="connsiteX288" fmla="*/ 1982 w 10201"/>
              <a:gd name="connsiteY288" fmla="*/ 6585 h 10002"/>
              <a:gd name="connsiteX289" fmla="*/ 1982 w 10201"/>
              <a:gd name="connsiteY289" fmla="*/ 6528 h 10002"/>
              <a:gd name="connsiteX290" fmla="*/ 1909 w 10201"/>
              <a:gd name="connsiteY290" fmla="*/ 6528 h 10002"/>
              <a:gd name="connsiteX291" fmla="*/ 1878 w 10201"/>
              <a:gd name="connsiteY291" fmla="*/ 6453 h 10002"/>
              <a:gd name="connsiteX292" fmla="*/ 1878 w 10201"/>
              <a:gd name="connsiteY292" fmla="*/ 6416 h 10002"/>
              <a:gd name="connsiteX293" fmla="*/ 1888 w 10201"/>
              <a:gd name="connsiteY293" fmla="*/ 6416 h 10002"/>
              <a:gd name="connsiteX294" fmla="*/ 1888 w 10201"/>
              <a:gd name="connsiteY294" fmla="*/ 6397 h 10002"/>
              <a:gd name="connsiteX295" fmla="*/ 2023 w 10201"/>
              <a:gd name="connsiteY295" fmla="*/ 6322 h 10002"/>
              <a:gd name="connsiteX296" fmla="*/ 2002 w 10201"/>
              <a:gd name="connsiteY296" fmla="*/ 6302 h 10002"/>
              <a:gd name="connsiteX297" fmla="*/ 1867 w 10201"/>
              <a:gd name="connsiteY297" fmla="*/ 6265 h 10002"/>
              <a:gd name="connsiteX298" fmla="*/ 1867 w 10201"/>
              <a:gd name="connsiteY298" fmla="*/ 6209 h 10002"/>
              <a:gd name="connsiteX299" fmla="*/ 1815 w 10201"/>
              <a:gd name="connsiteY299" fmla="*/ 6190 h 10002"/>
              <a:gd name="connsiteX300" fmla="*/ 1815 w 10201"/>
              <a:gd name="connsiteY300" fmla="*/ 6190 h 10002"/>
              <a:gd name="connsiteX301" fmla="*/ 1836 w 10201"/>
              <a:gd name="connsiteY301" fmla="*/ 6133 h 10002"/>
              <a:gd name="connsiteX302" fmla="*/ 1753 w 10201"/>
              <a:gd name="connsiteY302" fmla="*/ 6040 h 10002"/>
              <a:gd name="connsiteX303" fmla="*/ 1534 w 10201"/>
              <a:gd name="connsiteY303" fmla="*/ 5984 h 10002"/>
              <a:gd name="connsiteX304" fmla="*/ 1701 w 10201"/>
              <a:gd name="connsiteY304" fmla="*/ 5964 h 10002"/>
              <a:gd name="connsiteX305" fmla="*/ 1722 w 10201"/>
              <a:gd name="connsiteY305" fmla="*/ 5871 h 10002"/>
              <a:gd name="connsiteX306" fmla="*/ 1659 w 10201"/>
              <a:gd name="connsiteY306" fmla="*/ 5740 h 10002"/>
              <a:gd name="connsiteX307" fmla="*/ 1680 w 10201"/>
              <a:gd name="connsiteY307" fmla="*/ 5740 h 10002"/>
              <a:gd name="connsiteX308" fmla="*/ 2023 w 10201"/>
              <a:gd name="connsiteY308" fmla="*/ 5777 h 10002"/>
              <a:gd name="connsiteX309" fmla="*/ 2117 w 10201"/>
              <a:gd name="connsiteY309" fmla="*/ 5665 h 10002"/>
              <a:gd name="connsiteX310" fmla="*/ 2190 w 10201"/>
              <a:gd name="connsiteY310" fmla="*/ 5645 h 10002"/>
              <a:gd name="connsiteX311" fmla="*/ 2117 w 10201"/>
              <a:gd name="connsiteY311" fmla="*/ 5608 h 10002"/>
              <a:gd name="connsiteX312" fmla="*/ 1815 w 10201"/>
              <a:gd name="connsiteY312" fmla="*/ 5720 h 10002"/>
              <a:gd name="connsiteX313" fmla="*/ 1784 w 10201"/>
              <a:gd name="connsiteY313" fmla="*/ 5665 h 10002"/>
              <a:gd name="connsiteX314" fmla="*/ 1805 w 10201"/>
              <a:gd name="connsiteY314" fmla="*/ 5608 h 10002"/>
              <a:gd name="connsiteX315" fmla="*/ 1774 w 10201"/>
              <a:gd name="connsiteY315" fmla="*/ 5514 h 10002"/>
              <a:gd name="connsiteX316" fmla="*/ 1701 w 10201"/>
              <a:gd name="connsiteY316" fmla="*/ 5533 h 10002"/>
              <a:gd name="connsiteX317" fmla="*/ 1458 w 10201"/>
              <a:gd name="connsiteY317" fmla="*/ 5302 h 10002"/>
              <a:gd name="connsiteX318" fmla="*/ 1742 w 10201"/>
              <a:gd name="connsiteY318" fmla="*/ 5288 h 10002"/>
              <a:gd name="connsiteX319" fmla="*/ 2085 w 10201"/>
              <a:gd name="connsiteY319" fmla="*/ 5288 h 10002"/>
              <a:gd name="connsiteX320" fmla="*/ 2190 w 10201"/>
              <a:gd name="connsiteY320" fmla="*/ 5119 h 10002"/>
              <a:gd name="connsiteX321" fmla="*/ 2190 w 10201"/>
              <a:gd name="connsiteY321" fmla="*/ 5063 h 10002"/>
              <a:gd name="connsiteX322" fmla="*/ 2253 w 10201"/>
              <a:gd name="connsiteY322" fmla="*/ 5044 h 10002"/>
              <a:gd name="connsiteX323" fmla="*/ 2284 w 10201"/>
              <a:gd name="connsiteY323" fmla="*/ 5176 h 10002"/>
              <a:gd name="connsiteX324" fmla="*/ 2722 w 10201"/>
              <a:gd name="connsiteY324" fmla="*/ 5195 h 10002"/>
              <a:gd name="connsiteX325" fmla="*/ 2700 w 10201"/>
              <a:gd name="connsiteY325" fmla="*/ 5288 h 10002"/>
              <a:gd name="connsiteX326" fmla="*/ 2732 w 10201"/>
              <a:gd name="connsiteY326" fmla="*/ 5288 h 10002"/>
              <a:gd name="connsiteX327" fmla="*/ 2784 w 10201"/>
              <a:gd name="connsiteY327" fmla="*/ 5251 h 10002"/>
              <a:gd name="connsiteX328" fmla="*/ 2784 w 10201"/>
              <a:gd name="connsiteY328" fmla="*/ 5270 h 10002"/>
              <a:gd name="connsiteX329" fmla="*/ 2763 w 10201"/>
              <a:gd name="connsiteY329" fmla="*/ 5288 h 10002"/>
              <a:gd name="connsiteX330" fmla="*/ 2826 w 10201"/>
              <a:gd name="connsiteY330" fmla="*/ 5288 h 10002"/>
              <a:gd name="connsiteX331" fmla="*/ 2929 w 10201"/>
              <a:gd name="connsiteY331" fmla="*/ 5288 h 10002"/>
              <a:gd name="connsiteX332" fmla="*/ 2929 w 10201"/>
              <a:gd name="connsiteY332" fmla="*/ 5364 h 10002"/>
              <a:gd name="connsiteX333" fmla="*/ 2950 w 10201"/>
              <a:gd name="connsiteY333" fmla="*/ 5364 h 10002"/>
              <a:gd name="connsiteX334" fmla="*/ 3023 w 10201"/>
              <a:gd name="connsiteY334" fmla="*/ 5288 h 10002"/>
              <a:gd name="connsiteX335" fmla="*/ 3023 w 10201"/>
              <a:gd name="connsiteY335" fmla="*/ 5213 h 10002"/>
              <a:gd name="connsiteX336" fmla="*/ 3085 w 10201"/>
              <a:gd name="connsiteY336" fmla="*/ 5213 h 10002"/>
              <a:gd name="connsiteX337" fmla="*/ 3117 w 10201"/>
              <a:gd name="connsiteY337" fmla="*/ 5270 h 10002"/>
              <a:gd name="connsiteX338" fmla="*/ 3117 w 10201"/>
              <a:gd name="connsiteY338" fmla="*/ 5401 h 10002"/>
              <a:gd name="connsiteX339" fmla="*/ 3231 w 10201"/>
              <a:gd name="connsiteY339" fmla="*/ 5401 h 10002"/>
              <a:gd name="connsiteX340" fmla="*/ 3241 w 10201"/>
              <a:gd name="connsiteY340" fmla="*/ 5307 h 10002"/>
              <a:gd name="connsiteX341" fmla="*/ 3241 w 10201"/>
              <a:gd name="connsiteY341" fmla="*/ 5288 h 10002"/>
              <a:gd name="connsiteX342" fmla="*/ 3241 w 10201"/>
              <a:gd name="connsiteY342" fmla="*/ 5288 h 10002"/>
              <a:gd name="connsiteX343" fmla="*/ 3346 w 10201"/>
              <a:gd name="connsiteY343" fmla="*/ 5307 h 10002"/>
              <a:gd name="connsiteX344" fmla="*/ 3367 w 10201"/>
              <a:gd name="connsiteY344" fmla="*/ 5213 h 10002"/>
              <a:gd name="connsiteX345" fmla="*/ 3471 w 10201"/>
              <a:gd name="connsiteY345" fmla="*/ 5251 h 10002"/>
              <a:gd name="connsiteX346" fmla="*/ 3471 w 10201"/>
              <a:gd name="connsiteY346" fmla="*/ 5195 h 10002"/>
              <a:gd name="connsiteX347" fmla="*/ 3648 w 10201"/>
              <a:gd name="connsiteY347" fmla="*/ 5270 h 10002"/>
              <a:gd name="connsiteX348" fmla="*/ 3648 w 10201"/>
              <a:gd name="connsiteY348" fmla="*/ 5195 h 10002"/>
              <a:gd name="connsiteX349" fmla="*/ 3689 w 10201"/>
              <a:gd name="connsiteY349" fmla="*/ 5195 h 10002"/>
              <a:gd name="connsiteX350" fmla="*/ 3689 w 10201"/>
              <a:gd name="connsiteY350" fmla="*/ 5270 h 10002"/>
              <a:gd name="connsiteX351" fmla="*/ 3710 w 10201"/>
              <a:gd name="connsiteY351" fmla="*/ 5270 h 10002"/>
              <a:gd name="connsiteX352" fmla="*/ 3710 w 10201"/>
              <a:gd name="connsiteY352" fmla="*/ 5251 h 10002"/>
              <a:gd name="connsiteX353" fmla="*/ 3721 w 10201"/>
              <a:gd name="connsiteY353" fmla="*/ 5119 h 10002"/>
              <a:gd name="connsiteX354" fmla="*/ 3731 w 10201"/>
              <a:gd name="connsiteY354" fmla="*/ 5119 h 10002"/>
              <a:gd name="connsiteX355" fmla="*/ 3741 w 10201"/>
              <a:gd name="connsiteY355" fmla="*/ 5195 h 10002"/>
              <a:gd name="connsiteX356" fmla="*/ 3825 w 10201"/>
              <a:gd name="connsiteY356" fmla="*/ 5119 h 10002"/>
              <a:gd name="connsiteX357" fmla="*/ 3825 w 10201"/>
              <a:gd name="connsiteY357" fmla="*/ 5157 h 10002"/>
              <a:gd name="connsiteX358" fmla="*/ 3898 w 10201"/>
              <a:gd name="connsiteY358" fmla="*/ 5119 h 10002"/>
              <a:gd name="connsiteX359" fmla="*/ 3898 w 10201"/>
              <a:gd name="connsiteY359" fmla="*/ 5101 h 10002"/>
              <a:gd name="connsiteX360" fmla="*/ 3877 w 10201"/>
              <a:gd name="connsiteY360" fmla="*/ 5063 h 10002"/>
              <a:gd name="connsiteX361" fmla="*/ 3909 w 10201"/>
              <a:gd name="connsiteY361" fmla="*/ 5063 h 10002"/>
              <a:gd name="connsiteX362" fmla="*/ 3950 w 10201"/>
              <a:gd name="connsiteY362" fmla="*/ 5101 h 10002"/>
              <a:gd name="connsiteX363" fmla="*/ 3950 w 10201"/>
              <a:gd name="connsiteY363" fmla="*/ 5063 h 10002"/>
              <a:gd name="connsiteX364" fmla="*/ 3929 w 10201"/>
              <a:gd name="connsiteY364" fmla="*/ 5007 h 10002"/>
              <a:gd name="connsiteX365" fmla="*/ 4033 w 10201"/>
              <a:gd name="connsiteY365" fmla="*/ 4951 h 10002"/>
              <a:gd name="connsiteX366" fmla="*/ 4033 w 10201"/>
              <a:gd name="connsiteY366" fmla="*/ 4932 h 10002"/>
              <a:gd name="connsiteX367" fmla="*/ 3857 w 10201"/>
              <a:gd name="connsiteY367" fmla="*/ 4912 h 10002"/>
              <a:gd name="connsiteX368" fmla="*/ 3867 w 10201"/>
              <a:gd name="connsiteY368" fmla="*/ 5026 h 10002"/>
              <a:gd name="connsiteX369" fmla="*/ 3857 w 10201"/>
              <a:gd name="connsiteY369" fmla="*/ 5026 h 10002"/>
              <a:gd name="connsiteX370" fmla="*/ 3658 w 10201"/>
              <a:gd name="connsiteY370" fmla="*/ 4912 h 10002"/>
              <a:gd name="connsiteX371" fmla="*/ 3658 w 10201"/>
              <a:gd name="connsiteY371" fmla="*/ 4932 h 10002"/>
              <a:gd name="connsiteX372" fmla="*/ 3669 w 10201"/>
              <a:gd name="connsiteY372" fmla="*/ 4932 h 10002"/>
              <a:gd name="connsiteX373" fmla="*/ 3648 w 10201"/>
              <a:gd name="connsiteY373" fmla="*/ 4951 h 10002"/>
              <a:gd name="connsiteX374" fmla="*/ 3596 w 10201"/>
              <a:gd name="connsiteY374" fmla="*/ 4875 h 10002"/>
              <a:gd name="connsiteX375" fmla="*/ 3585 w 10201"/>
              <a:gd name="connsiteY375" fmla="*/ 4837 h 10002"/>
              <a:gd name="connsiteX376" fmla="*/ 3700 w 10201"/>
              <a:gd name="connsiteY376" fmla="*/ 4819 h 10002"/>
              <a:gd name="connsiteX377" fmla="*/ 3700 w 10201"/>
              <a:gd name="connsiteY377" fmla="*/ 4668 h 10002"/>
              <a:gd name="connsiteX378" fmla="*/ 3679 w 10201"/>
              <a:gd name="connsiteY378" fmla="*/ 4668 h 10002"/>
              <a:gd name="connsiteX379" fmla="*/ 3554 w 10201"/>
              <a:gd name="connsiteY379" fmla="*/ 4800 h 10002"/>
              <a:gd name="connsiteX380" fmla="*/ 3533 w 10201"/>
              <a:gd name="connsiteY380" fmla="*/ 4782 h 10002"/>
              <a:gd name="connsiteX381" fmla="*/ 3533 w 10201"/>
              <a:gd name="connsiteY381" fmla="*/ 4706 h 10002"/>
              <a:gd name="connsiteX382" fmla="*/ 3523 w 10201"/>
              <a:gd name="connsiteY382" fmla="*/ 4650 h 10002"/>
              <a:gd name="connsiteX383" fmla="*/ 3450 w 10201"/>
              <a:gd name="connsiteY383" fmla="*/ 4650 h 10002"/>
              <a:gd name="connsiteX384" fmla="*/ 3440 w 10201"/>
              <a:gd name="connsiteY384" fmla="*/ 4593 h 10002"/>
              <a:gd name="connsiteX385" fmla="*/ 3450 w 10201"/>
              <a:gd name="connsiteY385" fmla="*/ 4593 h 10002"/>
              <a:gd name="connsiteX386" fmla="*/ 3450 w 10201"/>
              <a:gd name="connsiteY386" fmla="*/ 4574 h 10002"/>
              <a:gd name="connsiteX387" fmla="*/ 3627 w 10201"/>
              <a:gd name="connsiteY387" fmla="*/ 4481 h 10002"/>
              <a:gd name="connsiteX388" fmla="*/ 3565 w 10201"/>
              <a:gd name="connsiteY388" fmla="*/ 4481 h 10002"/>
              <a:gd name="connsiteX389" fmla="*/ 3544 w 10201"/>
              <a:gd name="connsiteY389" fmla="*/ 4481 h 10002"/>
              <a:gd name="connsiteX390" fmla="*/ 3533 w 10201"/>
              <a:gd name="connsiteY390" fmla="*/ 4481 h 10002"/>
              <a:gd name="connsiteX391" fmla="*/ 3533 w 10201"/>
              <a:gd name="connsiteY391" fmla="*/ 4462 h 10002"/>
              <a:gd name="connsiteX392" fmla="*/ 3637 w 10201"/>
              <a:gd name="connsiteY392" fmla="*/ 4387 h 10002"/>
              <a:gd name="connsiteX393" fmla="*/ 3637 w 10201"/>
              <a:gd name="connsiteY393" fmla="*/ 4387 h 10002"/>
              <a:gd name="connsiteX394" fmla="*/ 3606 w 10201"/>
              <a:gd name="connsiteY394" fmla="*/ 4387 h 10002"/>
              <a:gd name="connsiteX395" fmla="*/ 3585 w 10201"/>
              <a:gd name="connsiteY395" fmla="*/ 4405 h 10002"/>
              <a:gd name="connsiteX396" fmla="*/ 3575 w 10201"/>
              <a:gd name="connsiteY396" fmla="*/ 4368 h 10002"/>
              <a:gd name="connsiteX397" fmla="*/ 3409 w 10201"/>
              <a:gd name="connsiteY397" fmla="*/ 4312 h 10002"/>
              <a:gd name="connsiteX398" fmla="*/ 3357 w 10201"/>
              <a:gd name="connsiteY398" fmla="*/ 4199 h 10002"/>
              <a:gd name="connsiteX399" fmla="*/ 3315 w 10201"/>
              <a:gd name="connsiteY399" fmla="*/ 4255 h 10002"/>
              <a:gd name="connsiteX400" fmla="*/ 3231 w 10201"/>
              <a:gd name="connsiteY400" fmla="*/ 4218 h 10002"/>
              <a:gd name="connsiteX401" fmla="*/ 3085 w 10201"/>
              <a:gd name="connsiteY401" fmla="*/ 4199 h 10002"/>
              <a:gd name="connsiteX402" fmla="*/ 3033 w 10201"/>
              <a:gd name="connsiteY402" fmla="*/ 4237 h 10002"/>
              <a:gd name="connsiteX403" fmla="*/ 2981 w 10201"/>
              <a:gd name="connsiteY403" fmla="*/ 4180 h 10002"/>
              <a:gd name="connsiteX404" fmla="*/ 2909 w 10201"/>
              <a:gd name="connsiteY404" fmla="*/ 4237 h 10002"/>
              <a:gd name="connsiteX405" fmla="*/ 2878 w 10201"/>
              <a:gd name="connsiteY405" fmla="*/ 4180 h 10002"/>
              <a:gd name="connsiteX406" fmla="*/ 2794 w 10201"/>
              <a:gd name="connsiteY406" fmla="*/ 4330 h 10002"/>
              <a:gd name="connsiteX407" fmla="*/ 2596 w 10201"/>
              <a:gd name="connsiteY407" fmla="*/ 4255 h 10002"/>
              <a:gd name="connsiteX408" fmla="*/ 2596 w 10201"/>
              <a:gd name="connsiteY408" fmla="*/ 4218 h 10002"/>
              <a:gd name="connsiteX409" fmla="*/ 2617 w 10201"/>
              <a:gd name="connsiteY409" fmla="*/ 4180 h 10002"/>
              <a:gd name="connsiteX410" fmla="*/ 2544 w 10201"/>
              <a:gd name="connsiteY410" fmla="*/ 4180 h 10002"/>
              <a:gd name="connsiteX411" fmla="*/ 2346 w 10201"/>
              <a:gd name="connsiteY411" fmla="*/ 4275 h 10002"/>
              <a:gd name="connsiteX412" fmla="*/ 2346 w 10201"/>
              <a:gd name="connsiteY412" fmla="*/ 4255 h 10002"/>
              <a:gd name="connsiteX413" fmla="*/ 2367 w 10201"/>
              <a:gd name="connsiteY413" fmla="*/ 4218 h 10002"/>
              <a:gd name="connsiteX414" fmla="*/ 2253 w 10201"/>
              <a:gd name="connsiteY414" fmla="*/ 4218 h 10002"/>
              <a:gd name="connsiteX415" fmla="*/ 2170 w 10201"/>
              <a:gd name="connsiteY415" fmla="*/ 4143 h 10002"/>
              <a:gd name="connsiteX416" fmla="*/ 2044 w 10201"/>
              <a:gd name="connsiteY416" fmla="*/ 4124 h 10002"/>
              <a:gd name="connsiteX417" fmla="*/ 2065 w 10201"/>
              <a:gd name="connsiteY417" fmla="*/ 4124 h 10002"/>
              <a:gd name="connsiteX418" fmla="*/ 2096 w 10201"/>
              <a:gd name="connsiteY418" fmla="*/ 4086 h 10002"/>
              <a:gd name="connsiteX419" fmla="*/ 2085 w 10201"/>
              <a:gd name="connsiteY419" fmla="*/ 4049 h 10002"/>
              <a:gd name="connsiteX420" fmla="*/ 2002 w 10201"/>
              <a:gd name="connsiteY420" fmla="*/ 3992 h 10002"/>
              <a:gd name="connsiteX421" fmla="*/ 1909 w 10201"/>
              <a:gd name="connsiteY421" fmla="*/ 4030 h 10002"/>
              <a:gd name="connsiteX422" fmla="*/ 1479 w 10201"/>
              <a:gd name="connsiteY422" fmla="*/ 3976 h 10002"/>
              <a:gd name="connsiteX423" fmla="*/ 1680 w 10201"/>
              <a:gd name="connsiteY423" fmla="*/ 3823 h 10002"/>
              <a:gd name="connsiteX424" fmla="*/ 1690 w 10201"/>
              <a:gd name="connsiteY424" fmla="*/ 3805 h 10002"/>
              <a:gd name="connsiteX425" fmla="*/ 1826 w 10201"/>
              <a:gd name="connsiteY425" fmla="*/ 3767 h 10002"/>
              <a:gd name="connsiteX426" fmla="*/ 1826 w 10201"/>
              <a:gd name="connsiteY426" fmla="*/ 3805 h 10002"/>
              <a:gd name="connsiteX427" fmla="*/ 1940 w 10201"/>
              <a:gd name="connsiteY427" fmla="*/ 3880 h 10002"/>
              <a:gd name="connsiteX428" fmla="*/ 1950 w 10201"/>
              <a:gd name="connsiteY428" fmla="*/ 3842 h 10002"/>
              <a:gd name="connsiteX429" fmla="*/ 1961 w 10201"/>
              <a:gd name="connsiteY429" fmla="*/ 3880 h 10002"/>
              <a:gd name="connsiteX430" fmla="*/ 2117 w 10201"/>
              <a:gd name="connsiteY430" fmla="*/ 3748 h 10002"/>
              <a:gd name="connsiteX431" fmla="*/ 2201 w 10201"/>
              <a:gd name="connsiteY431" fmla="*/ 3823 h 10002"/>
              <a:gd name="connsiteX432" fmla="*/ 2378 w 10201"/>
              <a:gd name="connsiteY432" fmla="*/ 3786 h 10002"/>
              <a:gd name="connsiteX433" fmla="*/ 2544 w 10201"/>
              <a:gd name="connsiteY433" fmla="*/ 3805 h 10002"/>
              <a:gd name="connsiteX434" fmla="*/ 2544 w 10201"/>
              <a:gd name="connsiteY434" fmla="*/ 3730 h 10002"/>
              <a:gd name="connsiteX435" fmla="*/ 2658 w 10201"/>
              <a:gd name="connsiteY435" fmla="*/ 3730 h 10002"/>
              <a:gd name="connsiteX436" fmla="*/ 2689 w 10201"/>
              <a:gd name="connsiteY436" fmla="*/ 3673 h 10002"/>
              <a:gd name="connsiteX437" fmla="*/ 2689 w 10201"/>
              <a:gd name="connsiteY437" fmla="*/ 3598 h 10002"/>
              <a:gd name="connsiteX438" fmla="*/ 2658 w 10201"/>
              <a:gd name="connsiteY438" fmla="*/ 3598 h 10002"/>
              <a:gd name="connsiteX439" fmla="*/ 2658 w 10201"/>
              <a:gd name="connsiteY439" fmla="*/ 3561 h 10002"/>
              <a:gd name="connsiteX440" fmla="*/ 2648 w 10201"/>
              <a:gd name="connsiteY440" fmla="*/ 3504 h 10002"/>
              <a:gd name="connsiteX441" fmla="*/ 2044 w 10201"/>
              <a:gd name="connsiteY441" fmla="*/ 3504 h 10002"/>
              <a:gd name="connsiteX442" fmla="*/ 1482 w 10201"/>
              <a:gd name="connsiteY442" fmla="*/ 3485 h 10002"/>
              <a:gd name="connsiteX443" fmla="*/ 1898 w 10201"/>
              <a:gd name="connsiteY443" fmla="*/ 3410 h 10002"/>
              <a:gd name="connsiteX444" fmla="*/ 2149 w 10201"/>
              <a:gd name="connsiteY444" fmla="*/ 3429 h 10002"/>
              <a:gd name="connsiteX445" fmla="*/ 2159 w 10201"/>
              <a:gd name="connsiteY445" fmla="*/ 3316 h 10002"/>
              <a:gd name="connsiteX446" fmla="*/ 2201 w 10201"/>
              <a:gd name="connsiteY446" fmla="*/ 3298 h 10002"/>
              <a:gd name="connsiteX447" fmla="*/ 2232 w 10201"/>
              <a:gd name="connsiteY447" fmla="*/ 3354 h 10002"/>
              <a:gd name="connsiteX448" fmla="*/ 2263 w 10201"/>
              <a:gd name="connsiteY448" fmla="*/ 3278 h 10002"/>
              <a:gd name="connsiteX449" fmla="*/ 2263 w 10201"/>
              <a:gd name="connsiteY449" fmla="*/ 3316 h 10002"/>
              <a:gd name="connsiteX450" fmla="*/ 2242 w 10201"/>
              <a:gd name="connsiteY450" fmla="*/ 3354 h 10002"/>
              <a:gd name="connsiteX451" fmla="*/ 2502 w 10201"/>
              <a:gd name="connsiteY451" fmla="*/ 3298 h 10002"/>
              <a:gd name="connsiteX452" fmla="*/ 2513 w 10201"/>
              <a:gd name="connsiteY452" fmla="*/ 3241 h 10002"/>
              <a:gd name="connsiteX453" fmla="*/ 2502 w 10201"/>
              <a:gd name="connsiteY453" fmla="*/ 3223 h 10002"/>
              <a:gd name="connsiteX454" fmla="*/ 2137 w 10201"/>
              <a:gd name="connsiteY454" fmla="*/ 3241 h 10002"/>
              <a:gd name="connsiteX455" fmla="*/ 2127 w 10201"/>
              <a:gd name="connsiteY455" fmla="*/ 3185 h 10002"/>
              <a:gd name="connsiteX456" fmla="*/ 2137 w 10201"/>
              <a:gd name="connsiteY456" fmla="*/ 3166 h 10002"/>
              <a:gd name="connsiteX457" fmla="*/ 2294 w 10201"/>
              <a:gd name="connsiteY457" fmla="*/ 3128 h 10002"/>
              <a:gd name="connsiteX458" fmla="*/ 2263 w 10201"/>
              <a:gd name="connsiteY458" fmla="*/ 3109 h 10002"/>
              <a:gd name="connsiteX459" fmla="*/ 2294 w 10201"/>
              <a:gd name="connsiteY459" fmla="*/ 3091 h 10002"/>
              <a:gd name="connsiteX460" fmla="*/ 2284 w 10201"/>
              <a:gd name="connsiteY460" fmla="*/ 2997 h 10002"/>
              <a:gd name="connsiteX461" fmla="*/ 2232 w 10201"/>
              <a:gd name="connsiteY461" fmla="*/ 2903 h 10002"/>
              <a:gd name="connsiteX462" fmla="*/ 2253 w 10201"/>
              <a:gd name="connsiteY462" fmla="*/ 2865 h 10002"/>
              <a:gd name="connsiteX463" fmla="*/ 2242 w 10201"/>
              <a:gd name="connsiteY463" fmla="*/ 2790 h 10002"/>
              <a:gd name="connsiteX464" fmla="*/ 2294 w 10201"/>
              <a:gd name="connsiteY464" fmla="*/ 2715 h 10002"/>
              <a:gd name="connsiteX465" fmla="*/ 2294 w 10201"/>
              <a:gd name="connsiteY465" fmla="*/ 2771 h 10002"/>
              <a:gd name="connsiteX466" fmla="*/ 2471 w 10201"/>
              <a:gd name="connsiteY466" fmla="*/ 2809 h 10002"/>
              <a:gd name="connsiteX467" fmla="*/ 2482 w 10201"/>
              <a:gd name="connsiteY467" fmla="*/ 2903 h 10002"/>
              <a:gd name="connsiteX468" fmla="*/ 2627 w 10201"/>
              <a:gd name="connsiteY468" fmla="*/ 2884 h 10002"/>
              <a:gd name="connsiteX469" fmla="*/ 2679 w 10201"/>
              <a:gd name="connsiteY469" fmla="*/ 2715 h 10002"/>
              <a:gd name="connsiteX470" fmla="*/ 2523 w 10201"/>
              <a:gd name="connsiteY470" fmla="*/ 2659 h 10002"/>
              <a:gd name="connsiteX471" fmla="*/ 2523 w 10201"/>
              <a:gd name="connsiteY471" fmla="*/ 2602 h 10002"/>
              <a:gd name="connsiteX472" fmla="*/ 2596 w 10201"/>
              <a:gd name="connsiteY472" fmla="*/ 2584 h 10002"/>
              <a:gd name="connsiteX473" fmla="*/ 2596 w 10201"/>
              <a:gd name="connsiteY473" fmla="*/ 2565 h 10002"/>
              <a:gd name="connsiteX474" fmla="*/ 2461 w 10201"/>
              <a:gd name="connsiteY474" fmla="*/ 2452 h 10002"/>
              <a:gd name="connsiteX475" fmla="*/ 2440 w 10201"/>
              <a:gd name="connsiteY475" fmla="*/ 2527 h 10002"/>
              <a:gd name="connsiteX476" fmla="*/ 2440 w 10201"/>
              <a:gd name="connsiteY476" fmla="*/ 2509 h 10002"/>
              <a:gd name="connsiteX477" fmla="*/ 2315 w 10201"/>
              <a:gd name="connsiteY477" fmla="*/ 2358 h 10002"/>
              <a:gd name="connsiteX478" fmla="*/ 2242 w 10201"/>
              <a:gd name="connsiteY478" fmla="*/ 2377 h 10002"/>
              <a:gd name="connsiteX479" fmla="*/ 2242 w 10201"/>
              <a:gd name="connsiteY479" fmla="*/ 2321 h 10002"/>
              <a:gd name="connsiteX480" fmla="*/ 2222 w 10201"/>
              <a:gd name="connsiteY480" fmla="*/ 2283 h 10002"/>
              <a:gd name="connsiteX481" fmla="*/ 2044 w 10201"/>
              <a:gd name="connsiteY481" fmla="*/ 2246 h 10002"/>
              <a:gd name="connsiteX482" fmla="*/ 2034 w 10201"/>
              <a:gd name="connsiteY482" fmla="*/ 2189 h 10002"/>
              <a:gd name="connsiteX483" fmla="*/ 2044 w 10201"/>
              <a:gd name="connsiteY483" fmla="*/ 2171 h 10002"/>
              <a:gd name="connsiteX484" fmla="*/ 2242 w 10201"/>
              <a:gd name="connsiteY484" fmla="*/ 2171 h 10002"/>
              <a:gd name="connsiteX485" fmla="*/ 2305 w 10201"/>
              <a:gd name="connsiteY485" fmla="*/ 2133 h 10002"/>
              <a:gd name="connsiteX486" fmla="*/ 2450 w 10201"/>
              <a:gd name="connsiteY486" fmla="*/ 2171 h 10002"/>
              <a:gd name="connsiteX487" fmla="*/ 2523 w 10201"/>
              <a:gd name="connsiteY487" fmla="*/ 2077 h 10002"/>
              <a:gd name="connsiteX488" fmla="*/ 2774 w 10201"/>
              <a:gd name="connsiteY488" fmla="*/ 2020 h 10002"/>
              <a:gd name="connsiteX489" fmla="*/ 2961 w 10201"/>
              <a:gd name="connsiteY489" fmla="*/ 2133 h 10002"/>
              <a:gd name="connsiteX490" fmla="*/ 3274 w 10201"/>
              <a:gd name="connsiteY490" fmla="*/ 2057 h 10002"/>
              <a:gd name="connsiteX491" fmla="*/ 3274 w 10201"/>
              <a:gd name="connsiteY491" fmla="*/ 2039 h 10002"/>
              <a:gd name="connsiteX492" fmla="*/ 3263 w 10201"/>
              <a:gd name="connsiteY492" fmla="*/ 2002 h 10002"/>
              <a:gd name="connsiteX493" fmla="*/ 3377 w 10201"/>
              <a:gd name="connsiteY493" fmla="*/ 1964 h 10002"/>
              <a:gd name="connsiteX494" fmla="*/ 3357 w 10201"/>
              <a:gd name="connsiteY494" fmla="*/ 1907 h 10002"/>
              <a:gd name="connsiteX495" fmla="*/ 3419 w 10201"/>
              <a:gd name="connsiteY495" fmla="*/ 1907 h 10002"/>
              <a:gd name="connsiteX496" fmla="*/ 3461 w 10201"/>
              <a:gd name="connsiteY496" fmla="*/ 1926 h 10002"/>
              <a:gd name="connsiteX497" fmla="*/ 3492 w 10201"/>
              <a:gd name="connsiteY497" fmla="*/ 1870 h 10002"/>
              <a:gd name="connsiteX498" fmla="*/ 3492 w 10201"/>
              <a:gd name="connsiteY498" fmla="*/ 1851 h 10002"/>
              <a:gd name="connsiteX499" fmla="*/ 3419 w 10201"/>
              <a:gd name="connsiteY499" fmla="*/ 1738 h 10002"/>
              <a:gd name="connsiteX500" fmla="*/ 3429 w 10201"/>
              <a:gd name="connsiteY500" fmla="*/ 1663 h 10002"/>
              <a:gd name="connsiteX501" fmla="*/ 3274 w 10201"/>
              <a:gd name="connsiteY501" fmla="*/ 1589 h 10002"/>
              <a:gd name="connsiteX502" fmla="*/ 3274 w 10201"/>
              <a:gd name="connsiteY502" fmla="*/ 1513 h 10002"/>
              <a:gd name="connsiteX503" fmla="*/ 3241 w 10201"/>
              <a:gd name="connsiteY503" fmla="*/ 1475 h 10002"/>
              <a:gd name="connsiteX504" fmla="*/ 3210 w 10201"/>
              <a:gd name="connsiteY504" fmla="*/ 1513 h 10002"/>
              <a:gd name="connsiteX505" fmla="*/ 3200 w 10201"/>
              <a:gd name="connsiteY505" fmla="*/ 1438 h 10002"/>
              <a:gd name="connsiteX506" fmla="*/ 3085 w 10201"/>
              <a:gd name="connsiteY506" fmla="*/ 1494 h 10002"/>
              <a:gd name="connsiteX507" fmla="*/ 2971 w 10201"/>
              <a:gd name="connsiteY507" fmla="*/ 1419 h 10002"/>
              <a:gd name="connsiteX508" fmla="*/ 2940 w 10201"/>
              <a:gd name="connsiteY508" fmla="*/ 1475 h 10002"/>
              <a:gd name="connsiteX509" fmla="*/ 2909 w 10201"/>
              <a:gd name="connsiteY509" fmla="*/ 1400 h 10002"/>
              <a:gd name="connsiteX510" fmla="*/ 2815 w 10201"/>
              <a:gd name="connsiteY510" fmla="*/ 1438 h 10002"/>
              <a:gd name="connsiteX511" fmla="*/ 2815 w 10201"/>
              <a:gd name="connsiteY511" fmla="*/ 1381 h 10002"/>
              <a:gd name="connsiteX512" fmla="*/ 2742 w 10201"/>
              <a:gd name="connsiteY512" fmla="*/ 1288 h 10002"/>
              <a:gd name="connsiteX513" fmla="*/ 3013 w 10201"/>
              <a:gd name="connsiteY513" fmla="*/ 1062 h 10002"/>
              <a:gd name="connsiteX514" fmla="*/ 3106 w 10201"/>
              <a:gd name="connsiteY514" fmla="*/ 1119 h 10002"/>
              <a:gd name="connsiteX515" fmla="*/ 3241 w 10201"/>
              <a:gd name="connsiteY515" fmla="*/ 1062 h 10002"/>
              <a:gd name="connsiteX516" fmla="*/ 3241 w 10201"/>
              <a:gd name="connsiteY516" fmla="*/ 1119 h 10002"/>
              <a:gd name="connsiteX517" fmla="*/ 3513 w 10201"/>
              <a:gd name="connsiteY517" fmla="*/ 1119 h 10002"/>
              <a:gd name="connsiteX518" fmla="*/ 3513 w 10201"/>
              <a:gd name="connsiteY518" fmla="*/ 1044 h 10002"/>
              <a:gd name="connsiteX519" fmla="*/ 3658 w 10201"/>
              <a:gd name="connsiteY519" fmla="*/ 968 h 10002"/>
              <a:gd name="connsiteX520" fmla="*/ 3700 w 10201"/>
              <a:gd name="connsiteY520" fmla="*/ 875 h 10002"/>
              <a:gd name="connsiteX521" fmla="*/ 3929 w 10201"/>
              <a:gd name="connsiteY521" fmla="*/ 836 h 10002"/>
              <a:gd name="connsiteX522" fmla="*/ 3940 w 10201"/>
              <a:gd name="connsiteY522" fmla="*/ 781 h 10002"/>
              <a:gd name="connsiteX523" fmla="*/ 3971 w 10201"/>
              <a:gd name="connsiteY523" fmla="*/ 781 h 10002"/>
              <a:gd name="connsiteX524" fmla="*/ 4002 w 10201"/>
              <a:gd name="connsiteY524" fmla="*/ 836 h 10002"/>
              <a:gd name="connsiteX525" fmla="*/ 4065 w 10201"/>
              <a:gd name="connsiteY525" fmla="*/ 799 h 10002"/>
              <a:gd name="connsiteX526" fmla="*/ 4127 w 10201"/>
              <a:gd name="connsiteY526" fmla="*/ 836 h 10002"/>
              <a:gd name="connsiteX527" fmla="*/ 4772 w 10201"/>
              <a:gd name="connsiteY527" fmla="*/ 724 h 10002"/>
              <a:gd name="connsiteX528" fmla="*/ 4783 w 10201"/>
              <a:gd name="connsiteY528" fmla="*/ 781 h 10002"/>
              <a:gd name="connsiteX529" fmla="*/ 4908 w 10201"/>
              <a:gd name="connsiteY529" fmla="*/ 781 h 10002"/>
              <a:gd name="connsiteX530" fmla="*/ 4908 w 10201"/>
              <a:gd name="connsiteY530" fmla="*/ 724 h 10002"/>
              <a:gd name="connsiteX531" fmla="*/ 4992 w 10201"/>
              <a:gd name="connsiteY531" fmla="*/ 781 h 10002"/>
              <a:gd name="connsiteX532" fmla="*/ 5096 w 10201"/>
              <a:gd name="connsiteY532" fmla="*/ 743 h 10002"/>
              <a:gd name="connsiteX533" fmla="*/ 5158 w 10201"/>
              <a:gd name="connsiteY533" fmla="*/ 781 h 10002"/>
              <a:gd name="connsiteX534" fmla="*/ 5200 w 10201"/>
              <a:gd name="connsiteY534" fmla="*/ 706 h 10002"/>
              <a:gd name="connsiteX535" fmla="*/ 5283 w 10201"/>
              <a:gd name="connsiteY535" fmla="*/ 686 h 10002"/>
              <a:gd name="connsiteX536" fmla="*/ 5283 w 10201"/>
              <a:gd name="connsiteY536" fmla="*/ 743 h 10002"/>
              <a:gd name="connsiteX537" fmla="*/ 5492 w 10201"/>
              <a:gd name="connsiteY537" fmla="*/ 706 h 10002"/>
              <a:gd name="connsiteX538" fmla="*/ 5679 w 10201"/>
              <a:gd name="connsiteY538" fmla="*/ 781 h 10002"/>
              <a:gd name="connsiteX539" fmla="*/ 5824 w 10201"/>
              <a:gd name="connsiteY539" fmla="*/ 761 h 10002"/>
              <a:gd name="connsiteX540" fmla="*/ 6148 w 10201"/>
              <a:gd name="connsiteY540" fmla="*/ 686 h 10002"/>
              <a:gd name="connsiteX541" fmla="*/ 6345 w 10201"/>
              <a:gd name="connsiteY541" fmla="*/ 611 h 10002"/>
              <a:gd name="connsiteX542" fmla="*/ 6522 w 10201"/>
              <a:gd name="connsiteY542" fmla="*/ 649 h 10002"/>
              <a:gd name="connsiteX543" fmla="*/ 6574 w 10201"/>
              <a:gd name="connsiteY543" fmla="*/ 555 h 10002"/>
              <a:gd name="connsiteX544" fmla="*/ 6668 w 10201"/>
              <a:gd name="connsiteY544" fmla="*/ 574 h 10002"/>
              <a:gd name="connsiteX545" fmla="*/ 6741 w 10201"/>
              <a:gd name="connsiteY545" fmla="*/ 498 h 10002"/>
              <a:gd name="connsiteX546" fmla="*/ 6814 w 10201"/>
              <a:gd name="connsiteY546" fmla="*/ 555 h 10002"/>
              <a:gd name="connsiteX547" fmla="*/ 7105 w 10201"/>
              <a:gd name="connsiteY547" fmla="*/ 574 h 10002"/>
              <a:gd name="connsiteX548" fmla="*/ 7251 w 10201"/>
              <a:gd name="connsiteY548" fmla="*/ 574 h 10002"/>
              <a:gd name="connsiteX549" fmla="*/ 7262 w 10201"/>
              <a:gd name="connsiteY549" fmla="*/ 630 h 10002"/>
              <a:gd name="connsiteX550" fmla="*/ 7459 w 10201"/>
              <a:gd name="connsiteY550" fmla="*/ 592 h 10002"/>
              <a:gd name="connsiteX551" fmla="*/ 7470 w 10201"/>
              <a:gd name="connsiteY551" fmla="*/ 517 h 10002"/>
              <a:gd name="connsiteX552" fmla="*/ 7387 w 10201"/>
              <a:gd name="connsiteY552" fmla="*/ 498 h 10002"/>
              <a:gd name="connsiteX553" fmla="*/ 7428 w 10201"/>
              <a:gd name="connsiteY553" fmla="*/ 405 h 10002"/>
              <a:gd name="connsiteX554" fmla="*/ 7501 w 10201"/>
              <a:gd name="connsiteY554" fmla="*/ 348 h 10002"/>
              <a:gd name="connsiteX555" fmla="*/ 7470 w 10201"/>
              <a:gd name="connsiteY555" fmla="*/ 311 h 10002"/>
              <a:gd name="connsiteX556" fmla="*/ 7407 w 10201"/>
              <a:gd name="connsiteY556" fmla="*/ 348 h 10002"/>
              <a:gd name="connsiteX557" fmla="*/ 7376 w 10201"/>
              <a:gd name="connsiteY557" fmla="*/ 311 h 10002"/>
              <a:gd name="connsiteX558" fmla="*/ 7210 w 10201"/>
              <a:gd name="connsiteY558" fmla="*/ 367 h 10002"/>
              <a:gd name="connsiteX559" fmla="*/ 7210 w 10201"/>
              <a:gd name="connsiteY559" fmla="*/ 311 h 10002"/>
              <a:gd name="connsiteX560" fmla="*/ 7199 w 10201"/>
              <a:gd name="connsiteY560" fmla="*/ 311 h 10002"/>
              <a:gd name="connsiteX561" fmla="*/ 6543 w 10201"/>
              <a:gd name="connsiteY561" fmla="*/ 330 h 10002"/>
              <a:gd name="connsiteX562" fmla="*/ 6225 w 10201"/>
              <a:gd name="connsiteY562" fmla="*/ 273 h 10002"/>
              <a:gd name="connsiteX563" fmla="*/ 6637 w 10201"/>
              <a:gd name="connsiteY563" fmla="*/ 198 h 10002"/>
              <a:gd name="connsiteX564" fmla="*/ 6980 w 10201"/>
              <a:gd name="connsiteY564" fmla="*/ 161 h 10002"/>
              <a:gd name="connsiteX565" fmla="*/ 7433 w 10201"/>
              <a:gd name="connsiteY565" fmla="*/ 80 h 10002"/>
              <a:gd name="connsiteX566" fmla="*/ 7698 w 10201"/>
              <a:gd name="connsiteY566" fmla="*/ 10 h 10002"/>
              <a:gd name="connsiteX567" fmla="*/ 7949 w 10201"/>
              <a:gd name="connsiteY567" fmla="*/ 142 h 10002"/>
              <a:gd name="connsiteX568" fmla="*/ 8011 w 10201"/>
              <a:gd name="connsiteY568" fmla="*/ 48 h 10002"/>
              <a:gd name="connsiteX569" fmla="*/ 8136 w 10201"/>
              <a:gd name="connsiteY569" fmla="*/ 29 h 10002"/>
              <a:gd name="connsiteX570" fmla="*/ 8240 w 10201"/>
              <a:gd name="connsiteY570" fmla="*/ 142 h 10002"/>
              <a:gd name="connsiteX571" fmla="*/ 8262 w 10201"/>
              <a:gd name="connsiteY571" fmla="*/ 104 h 10002"/>
              <a:gd name="connsiteX572" fmla="*/ 8293 w 10201"/>
              <a:gd name="connsiteY572" fmla="*/ 254 h 10002"/>
              <a:gd name="connsiteX573" fmla="*/ 8262 w 10201"/>
              <a:gd name="connsiteY573" fmla="*/ 330 h 10002"/>
              <a:gd name="connsiteX574" fmla="*/ 8262 w 10201"/>
              <a:gd name="connsiteY574" fmla="*/ 423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</a:cxnLst>
            <a:rect l="l" t="t" r="r" b="b"/>
            <a:pathLst>
              <a:path w="10201" h="10002">
                <a:moveTo>
                  <a:pt x="8262" y="423"/>
                </a:moveTo>
                <a:cubicBezTo>
                  <a:pt x="8283" y="442"/>
                  <a:pt x="8303" y="442"/>
                  <a:pt x="8324" y="442"/>
                </a:cubicBezTo>
                <a:cubicBezTo>
                  <a:pt x="8335" y="480"/>
                  <a:pt x="8335" y="480"/>
                  <a:pt x="8335" y="517"/>
                </a:cubicBezTo>
                <a:cubicBezTo>
                  <a:pt x="8303" y="537"/>
                  <a:pt x="8314" y="517"/>
                  <a:pt x="8303" y="592"/>
                </a:cubicBezTo>
                <a:lnTo>
                  <a:pt x="8345" y="592"/>
                </a:lnTo>
                <a:cubicBezTo>
                  <a:pt x="8355" y="630"/>
                  <a:pt x="8435" y="524"/>
                  <a:pt x="8414" y="543"/>
                </a:cubicBezTo>
                <a:cubicBezTo>
                  <a:pt x="8404" y="561"/>
                  <a:pt x="8312" y="750"/>
                  <a:pt x="8291" y="770"/>
                </a:cubicBezTo>
                <a:cubicBezTo>
                  <a:pt x="8312" y="825"/>
                  <a:pt x="8250" y="855"/>
                  <a:pt x="8230" y="930"/>
                </a:cubicBezTo>
                <a:cubicBezTo>
                  <a:pt x="8272" y="950"/>
                  <a:pt x="8283" y="987"/>
                  <a:pt x="8324" y="1005"/>
                </a:cubicBezTo>
                <a:cubicBezTo>
                  <a:pt x="8335" y="968"/>
                  <a:pt x="8335" y="930"/>
                  <a:pt x="8345" y="875"/>
                </a:cubicBezTo>
                <a:lnTo>
                  <a:pt x="8355" y="875"/>
                </a:lnTo>
                <a:lnTo>
                  <a:pt x="8355" y="893"/>
                </a:lnTo>
                <a:cubicBezTo>
                  <a:pt x="8386" y="987"/>
                  <a:pt x="8366" y="1119"/>
                  <a:pt x="8376" y="1212"/>
                </a:cubicBezTo>
                <a:lnTo>
                  <a:pt x="8355" y="1212"/>
                </a:lnTo>
                <a:cubicBezTo>
                  <a:pt x="8345" y="1212"/>
                  <a:pt x="8345" y="1212"/>
                  <a:pt x="8324" y="1231"/>
                </a:cubicBezTo>
                <a:lnTo>
                  <a:pt x="8324" y="1288"/>
                </a:lnTo>
                <a:cubicBezTo>
                  <a:pt x="8314" y="1306"/>
                  <a:pt x="8084" y="1607"/>
                  <a:pt x="8084" y="1607"/>
                </a:cubicBezTo>
                <a:lnTo>
                  <a:pt x="8126" y="1607"/>
                </a:lnTo>
                <a:cubicBezTo>
                  <a:pt x="8157" y="1532"/>
                  <a:pt x="8240" y="1569"/>
                  <a:pt x="8293" y="1589"/>
                </a:cubicBezTo>
                <a:cubicBezTo>
                  <a:pt x="8293" y="1644"/>
                  <a:pt x="8283" y="1663"/>
                  <a:pt x="8293" y="1682"/>
                </a:cubicBezTo>
                <a:cubicBezTo>
                  <a:pt x="8314" y="1738"/>
                  <a:pt x="8324" y="1776"/>
                  <a:pt x="8366" y="1776"/>
                </a:cubicBezTo>
                <a:cubicBezTo>
                  <a:pt x="8407" y="1738"/>
                  <a:pt x="8542" y="1813"/>
                  <a:pt x="8584" y="1682"/>
                </a:cubicBezTo>
                <a:cubicBezTo>
                  <a:pt x="8605" y="1626"/>
                  <a:pt x="8594" y="1589"/>
                  <a:pt x="8636" y="1569"/>
                </a:cubicBezTo>
                <a:cubicBezTo>
                  <a:pt x="8667" y="1532"/>
                  <a:pt x="8667" y="1569"/>
                  <a:pt x="8698" y="1589"/>
                </a:cubicBezTo>
                <a:cubicBezTo>
                  <a:pt x="8698" y="1532"/>
                  <a:pt x="8678" y="1550"/>
                  <a:pt x="8709" y="1532"/>
                </a:cubicBezTo>
                <a:cubicBezTo>
                  <a:pt x="8719" y="1569"/>
                  <a:pt x="8792" y="1589"/>
                  <a:pt x="8855" y="1607"/>
                </a:cubicBezTo>
                <a:cubicBezTo>
                  <a:pt x="8855" y="1776"/>
                  <a:pt x="8845" y="1870"/>
                  <a:pt x="8802" y="1982"/>
                </a:cubicBezTo>
                <a:cubicBezTo>
                  <a:pt x="8792" y="2020"/>
                  <a:pt x="8761" y="2020"/>
                  <a:pt x="8740" y="2077"/>
                </a:cubicBezTo>
                <a:lnTo>
                  <a:pt x="8740" y="2133"/>
                </a:lnTo>
                <a:cubicBezTo>
                  <a:pt x="8824" y="2208"/>
                  <a:pt x="8938" y="2189"/>
                  <a:pt x="9032" y="2208"/>
                </a:cubicBezTo>
                <a:cubicBezTo>
                  <a:pt x="9042" y="2433"/>
                  <a:pt x="9053" y="2565"/>
                  <a:pt x="9011" y="2771"/>
                </a:cubicBezTo>
                <a:cubicBezTo>
                  <a:pt x="9011" y="2828"/>
                  <a:pt x="9053" y="2865"/>
                  <a:pt x="9011" y="2940"/>
                </a:cubicBezTo>
                <a:cubicBezTo>
                  <a:pt x="9001" y="2940"/>
                  <a:pt x="8990" y="2940"/>
                  <a:pt x="8980" y="2959"/>
                </a:cubicBezTo>
                <a:cubicBezTo>
                  <a:pt x="8980" y="2978"/>
                  <a:pt x="9001" y="2959"/>
                  <a:pt x="8990" y="2997"/>
                </a:cubicBezTo>
                <a:cubicBezTo>
                  <a:pt x="8980" y="2997"/>
                  <a:pt x="8970" y="3016"/>
                  <a:pt x="8970" y="3034"/>
                </a:cubicBezTo>
                <a:cubicBezTo>
                  <a:pt x="9053" y="3034"/>
                  <a:pt x="9094" y="3072"/>
                  <a:pt x="9157" y="3016"/>
                </a:cubicBezTo>
                <a:cubicBezTo>
                  <a:pt x="9167" y="3109"/>
                  <a:pt x="9198" y="3166"/>
                  <a:pt x="9250" y="3166"/>
                </a:cubicBezTo>
                <a:cubicBezTo>
                  <a:pt x="9281" y="3223"/>
                  <a:pt x="9323" y="3166"/>
                  <a:pt x="9386" y="3147"/>
                </a:cubicBezTo>
                <a:lnTo>
                  <a:pt x="9386" y="3166"/>
                </a:lnTo>
                <a:lnTo>
                  <a:pt x="9397" y="3166"/>
                </a:lnTo>
                <a:cubicBezTo>
                  <a:pt x="9386" y="3260"/>
                  <a:pt x="9397" y="3260"/>
                  <a:pt x="9407" y="3316"/>
                </a:cubicBezTo>
                <a:cubicBezTo>
                  <a:pt x="9418" y="3316"/>
                  <a:pt x="9428" y="3298"/>
                  <a:pt x="9438" y="3298"/>
                </a:cubicBezTo>
                <a:cubicBezTo>
                  <a:pt x="9438" y="3185"/>
                  <a:pt x="9438" y="3091"/>
                  <a:pt x="9490" y="3072"/>
                </a:cubicBezTo>
                <a:cubicBezTo>
                  <a:pt x="9511" y="3109"/>
                  <a:pt x="9522" y="3128"/>
                  <a:pt x="9542" y="3128"/>
                </a:cubicBezTo>
                <a:cubicBezTo>
                  <a:pt x="9553" y="3072"/>
                  <a:pt x="9542" y="2964"/>
                  <a:pt x="9563" y="2927"/>
                </a:cubicBezTo>
                <a:cubicBezTo>
                  <a:pt x="9584" y="2945"/>
                  <a:pt x="9563" y="3072"/>
                  <a:pt x="9594" y="3054"/>
                </a:cubicBezTo>
                <a:cubicBezTo>
                  <a:pt x="9605" y="3147"/>
                  <a:pt x="9615" y="3091"/>
                  <a:pt x="9625" y="3128"/>
                </a:cubicBezTo>
                <a:cubicBezTo>
                  <a:pt x="9625" y="3166"/>
                  <a:pt x="9686" y="3182"/>
                  <a:pt x="9686" y="3220"/>
                </a:cubicBezTo>
                <a:cubicBezTo>
                  <a:pt x="9707" y="3239"/>
                  <a:pt x="9688" y="3281"/>
                  <a:pt x="9688" y="3316"/>
                </a:cubicBezTo>
                <a:lnTo>
                  <a:pt x="9688" y="3429"/>
                </a:lnTo>
                <a:cubicBezTo>
                  <a:pt x="9698" y="3447"/>
                  <a:pt x="9802" y="3489"/>
                  <a:pt x="9812" y="3527"/>
                </a:cubicBezTo>
                <a:cubicBezTo>
                  <a:pt x="9781" y="3564"/>
                  <a:pt x="9715" y="3586"/>
                  <a:pt x="9698" y="3598"/>
                </a:cubicBezTo>
                <a:cubicBezTo>
                  <a:pt x="9681" y="3610"/>
                  <a:pt x="9705" y="3598"/>
                  <a:pt x="9709" y="3598"/>
                </a:cubicBezTo>
                <a:cubicBezTo>
                  <a:pt x="9719" y="3579"/>
                  <a:pt x="9719" y="3579"/>
                  <a:pt x="9740" y="3579"/>
                </a:cubicBezTo>
                <a:lnTo>
                  <a:pt x="9740" y="3691"/>
                </a:lnTo>
                <a:cubicBezTo>
                  <a:pt x="9729" y="3711"/>
                  <a:pt x="9729" y="3711"/>
                  <a:pt x="9709" y="3730"/>
                </a:cubicBezTo>
                <a:cubicBezTo>
                  <a:pt x="9698" y="3711"/>
                  <a:pt x="9698" y="3711"/>
                  <a:pt x="9688" y="3691"/>
                </a:cubicBezTo>
                <a:cubicBezTo>
                  <a:pt x="9677" y="3730"/>
                  <a:pt x="9665" y="3815"/>
                  <a:pt x="9665" y="3833"/>
                </a:cubicBezTo>
                <a:cubicBezTo>
                  <a:pt x="9655" y="3815"/>
                  <a:pt x="9667" y="3730"/>
                  <a:pt x="9646" y="3730"/>
                </a:cubicBezTo>
                <a:cubicBezTo>
                  <a:pt x="9646" y="3805"/>
                  <a:pt x="9605" y="3917"/>
                  <a:pt x="9553" y="3955"/>
                </a:cubicBezTo>
                <a:cubicBezTo>
                  <a:pt x="9615" y="4105"/>
                  <a:pt x="9584" y="4143"/>
                  <a:pt x="9574" y="4349"/>
                </a:cubicBezTo>
                <a:cubicBezTo>
                  <a:pt x="9542" y="4330"/>
                  <a:pt x="9469" y="4295"/>
                  <a:pt x="9438" y="4312"/>
                </a:cubicBezTo>
                <a:cubicBezTo>
                  <a:pt x="9407" y="4329"/>
                  <a:pt x="9395" y="4413"/>
                  <a:pt x="9385" y="4451"/>
                </a:cubicBezTo>
                <a:cubicBezTo>
                  <a:pt x="9416" y="4508"/>
                  <a:pt x="9449" y="4481"/>
                  <a:pt x="9459" y="4574"/>
                </a:cubicBezTo>
                <a:cubicBezTo>
                  <a:pt x="9480" y="4556"/>
                  <a:pt x="9501" y="4556"/>
                  <a:pt x="9522" y="4574"/>
                </a:cubicBezTo>
                <a:lnTo>
                  <a:pt x="9522" y="4593"/>
                </a:lnTo>
                <a:cubicBezTo>
                  <a:pt x="9470" y="4593"/>
                  <a:pt x="9428" y="4613"/>
                  <a:pt x="9407" y="4688"/>
                </a:cubicBezTo>
                <a:cubicBezTo>
                  <a:pt x="9397" y="4706"/>
                  <a:pt x="9397" y="4706"/>
                  <a:pt x="9397" y="4743"/>
                </a:cubicBezTo>
                <a:cubicBezTo>
                  <a:pt x="9438" y="4800"/>
                  <a:pt x="9490" y="4857"/>
                  <a:pt x="9532" y="4912"/>
                </a:cubicBezTo>
                <a:cubicBezTo>
                  <a:pt x="9553" y="4988"/>
                  <a:pt x="9522" y="4969"/>
                  <a:pt x="9553" y="5007"/>
                </a:cubicBezTo>
                <a:cubicBezTo>
                  <a:pt x="9605" y="5063"/>
                  <a:pt x="9667" y="5026"/>
                  <a:pt x="9688" y="5138"/>
                </a:cubicBezTo>
                <a:cubicBezTo>
                  <a:pt x="9729" y="5251"/>
                  <a:pt x="9667" y="5364"/>
                  <a:pt x="9657" y="5496"/>
                </a:cubicBezTo>
                <a:cubicBezTo>
                  <a:pt x="9698" y="5496"/>
                  <a:pt x="9729" y="5457"/>
                  <a:pt x="9771" y="5439"/>
                </a:cubicBezTo>
                <a:lnTo>
                  <a:pt x="9771" y="5382"/>
                </a:lnTo>
                <a:cubicBezTo>
                  <a:pt x="9761" y="5364"/>
                  <a:pt x="9761" y="5364"/>
                  <a:pt x="9750" y="5326"/>
                </a:cubicBezTo>
                <a:lnTo>
                  <a:pt x="9781" y="5326"/>
                </a:lnTo>
                <a:cubicBezTo>
                  <a:pt x="9802" y="5382"/>
                  <a:pt x="9813" y="5401"/>
                  <a:pt x="9865" y="5401"/>
                </a:cubicBezTo>
                <a:lnTo>
                  <a:pt x="10042" y="5391"/>
                </a:lnTo>
                <a:cubicBezTo>
                  <a:pt x="10094" y="5414"/>
                  <a:pt x="10057" y="5619"/>
                  <a:pt x="10081" y="5686"/>
                </a:cubicBezTo>
                <a:cubicBezTo>
                  <a:pt x="10105" y="5753"/>
                  <a:pt x="10188" y="5693"/>
                  <a:pt x="10188" y="5795"/>
                </a:cubicBezTo>
                <a:cubicBezTo>
                  <a:pt x="10219" y="5889"/>
                  <a:pt x="10188" y="6078"/>
                  <a:pt x="10177" y="6153"/>
                </a:cubicBezTo>
                <a:cubicBezTo>
                  <a:pt x="10157" y="6115"/>
                  <a:pt x="10158" y="6036"/>
                  <a:pt x="10137" y="6016"/>
                </a:cubicBezTo>
                <a:cubicBezTo>
                  <a:pt x="10085" y="5998"/>
                  <a:pt x="10011" y="6096"/>
                  <a:pt x="9949" y="6096"/>
                </a:cubicBezTo>
                <a:cubicBezTo>
                  <a:pt x="9899" y="6112"/>
                  <a:pt x="9957" y="5988"/>
                  <a:pt x="9893" y="6004"/>
                </a:cubicBezTo>
                <a:cubicBezTo>
                  <a:pt x="9829" y="6020"/>
                  <a:pt x="9660" y="6120"/>
                  <a:pt x="9610" y="6190"/>
                </a:cubicBezTo>
                <a:cubicBezTo>
                  <a:pt x="9589" y="6247"/>
                  <a:pt x="9553" y="6453"/>
                  <a:pt x="9532" y="6528"/>
                </a:cubicBezTo>
                <a:cubicBezTo>
                  <a:pt x="9522" y="6528"/>
                  <a:pt x="9501" y="6548"/>
                  <a:pt x="9490" y="6566"/>
                </a:cubicBezTo>
                <a:cubicBezTo>
                  <a:pt x="9574" y="6660"/>
                  <a:pt x="9501" y="6866"/>
                  <a:pt x="9490" y="6979"/>
                </a:cubicBezTo>
                <a:cubicBezTo>
                  <a:pt x="9522" y="6979"/>
                  <a:pt x="9563" y="6998"/>
                  <a:pt x="9594" y="7016"/>
                </a:cubicBezTo>
                <a:cubicBezTo>
                  <a:pt x="9594" y="7016"/>
                  <a:pt x="9584" y="7036"/>
                  <a:pt x="9584" y="7054"/>
                </a:cubicBezTo>
                <a:cubicBezTo>
                  <a:pt x="9480" y="7110"/>
                  <a:pt x="9428" y="7130"/>
                  <a:pt x="9438" y="7411"/>
                </a:cubicBezTo>
                <a:cubicBezTo>
                  <a:pt x="9480" y="7468"/>
                  <a:pt x="9407" y="7598"/>
                  <a:pt x="9428" y="7674"/>
                </a:cubicBezTo>
                <a:cubicBezTo>
                  <a:pt x="9438" y="7730"/>
                  <a:pt x="9459" y="7749"/>
                  <a:pt x="9459" y="7862"/>
                </a:cubicBezTo>
                <a:cubicBezTo>
                  <a:pt x="9438" y="7881"/>
                  <a:pt x="9418" y="7899"/>
                  <a:pt x="9407" y="7918"/>
                </a:cubicBezTo>
                <a:cubicBezTo>
                  <a:pt x="9323" y="7881"/>
                  <a:pt x="9344" y="7843"/>
                  <a:pt x="9302" y="7730"/>
                </a:cubicBezTo>
                <a:cubicBezTo>
                  <a:pt x="9250" y="7787"/>
                  <a:pt x="9167" y="7655"/>
                  <a:pt x="9126" y="7580"/>
                </a:cubicBezTo>
                <a:lnTo>
                  <a:pt x="9126" y="7543"/>
                </a:lnTo>
                <a:lnTo>
                  <a:pt x="9167" y="7543"/>
                </a:lnTo>
                <a:lnTo>
                  <a:pt x="9167" y="7524"/>
                </a:lnTo>
                <a:lnTo>
                  <a:pt x="9146" y="7524"/>
                </a:lnTo>
                <a:cubicBezTo>
                  <a:pt x="9136" y="7524"/>
                  <a:pt x="9094" y="7543"/>
                  <a:pt x="9084" y="7543"/>
                </a:cubicBezTo>
                <a:cubicBezTo>
                  <a:pt x="9094" y="7598"/>
                  <a:pt x="9094" y="7598"/>
                  <a:pt x="9105" y="7618"/>
                </a:cubicBezTo>
                <a:cubicBezTo>
                  <a:pt x="9084" y="7637"/>
                  <a:pt x="9084" y="7637"/>
                  <a:pt x="9063" y="7637"/>
                </a:cubicBezTo>
                <a:cubicBezTo>
                  <a:pt x="9105" y="7749"/>
                  <a:pt x="9074" y="7824"/>
                  <a:pt x="9167" y="7918"/>
                </a:cubicBezTo>
                <a:cubicBezTo>
                  <a:pt x="9167" y="7956"/>
                  <a:pt x="9177" y="8087"/>
                  <a:pt x="9167" y="8125"/>
                </a:cubicBezTo>
                <a:cubicBezTo>
                  <a:pt x="9146" y="8182"/>
                  <a:pt x="9126" y="8200"/>
                  <a:pt x="9105" y="8237"/>
                </a:cubicBezTo>
                <a:cubicBezTo>
                  <a:pt x="9042" y="8237"/>
                  <a:pt x="8970" y="8275"/>
                  <a:pt x="8928" y="8219"/>
                </a:cubicBezTo>
                <a:cubicBezTo>
                  <a:pt x="8897" y="8200"/>
                  <a:pt x="8897" y="8162"/>
                  <a:pt x="8866" y="8125"/>
                </a:cubicBezTo>
                <a:cubicBezTo>
                  <a:pt x="8845" y="8144"/>
                  <a:pt x="8824" y="8162"/>
                  <a:pt x="8802" y="8182"/>
                </a:cubicBezTo>
                <a:cubicBezTo>
                  <a:pt x="8834" y="8219"/>
                  <a:pt x="8876" y="8481"/>
                  <a:pt x="8845" y="8575"/>
                </a:cubicBezTo>
                <a:cubicBezTo>
                  <a:pt x="8834" y="8632"/>
                  <a:pt x="8834" y="8632"/>
                  <a:pt x="8814" y="8650"/>
                </a:cubicBezTo>
                <a:cubicBezTo>
                  <a:pt x="8781" y="8707"/>
                  <a:pt x="8657" y="8726"/>
                  <a:pt x="8615" y="8670"/>
                </a:cubicBezTo>
                <a:cubicBezTo>
                  <a:pt x="8542" y="8632"/>
                  <a:pt x="8490" y="8369"/>
                  <a:pt x="8470" y="8237"/>
                </a:cubicBezTo>
                <a:cubicBezTo>
                  <a:pt x="8449" y="8162"/>
                  <a:pt x="8470" y="8050"/>
                  <a:pt x="8459" y="7993"/>
                </a:cubicBezTo>
                <a:lnTo>
                  <a:pt x="8418" y="7993"/>
                </a:lnTo>
                <a:cubicBezTo>
                  <a:pt x="8376" y="8031"/>
                  <a:pt x="8283" y="7993"/>
                  <a:pt x="8240" y="7993"/>
                </a:cubicBezTo>
                <a:cubicBezTo>
                  <a:pt x="8219" y="7881"/>
                  <a:pt x="8209" y="7768"/>
                  <a:pt x="8136" y="7768"/>
                </a:cubicBezTo>
                <a:cubicBezTo>
                  <a:pt x="8115" y="7730"/>
                  <a:pt x="8053" y="7712"/>
                  <a:pt x="8042" y="7712"/>
                </a:cubicBezTo>
                <a:cubicBezTo>
                  <a:pt x="8022" y="7730"/>
                  <a:pt x="8001" y="7768"/>
                  <a:pt x="7980" y="7787"/>
                </a:cubicBezTo>
                <a:cubicBezTo>
                  <a:pt x="7970" y="7937"/>
                  <a:pt x="7980" y="8013"/>
                  <a:pt x="7990" y="8106"/>
                </a:cubicBezTo>
                <a:cubicBezTo>
                  <a:pt x="7980" y="8200"/>
                  <a:pt x="7949" y="8294"/>
                  <a:pt x="7949" y="8406"/>
                </a:cubicBezTo>
                <a:cubicBezTo>
                  <a:pt x="7928" y="8406"/>
                  <a:pt x="7907" y="8406"/>
                  <a:pt x="7887" y="8426"/>
                </a:cubicBezTo>
                <a:cubicBezTo>
                  <a:pt x="7876" y="8463"/>
                  <a:pt x="7855" y="8501"/>
                  <a:pt x="7845" y="8538"/>
                </a:cubicBezTo>
                <a:lnTo>
                  <a:pt x="7835" y="8538"/>
                </a:lnTo>
                <a:lnTo>
                  <a:pt x="7835" y="8481"/>
                </a:lnTo>
                <a:cubicBezTo>
                  <a:pt x="7824" y="8463"/>
                  <a:pt x="7845" y="8444"/>
                  <a:pt x="7855" y="8426"/>
                </a:cubicBezTo>
                <a:cubicBezTo>
                  <a:pt x="7762" y="8388"/>
                  <a:pt x="7710" y="8351"/>
                  <a:pt x="7678" y="8182"/>
                </a:cubicBezTo>
                <a:cubicBezTo>
                  <a:pt x="7605" y="8182"/>
                  <a:pt x="7594" y="8182"/>
                  <a:pt x="7563" y="8087"/>
                </a:cubicBezTo>
                <a:cubicBezTo>
                  <a:pt x="7542" y="8125"/>
                  <a:pt x="7542" y="8125"/>
                  <a:pt x="7501" y="8144"/>
                </a:cubicBezTo>
                <a:cubicBezTo>
                  <a:pt x="7491" y="8125"/>
                  <a:pt x="7470" y="8068"/>
                  <a:pt x="7470" y="8087"/>
                </a:cubicBezTo>
                <a:cubicBezTo>
                  <a:pt x="7449" y="8125"/>
                  <a:pt x="7439" y="8144"/>
                  <a:pt x="7439" y="8219"/>
                </a:cubicBezTo>
                <a:cubicBezTo>
                  <a:pt x="7501" y="8275"/>
                  <a:pt x="7615" y="8463"/>
                  <a:pt x="7574" y="8595"/>
                </a:cubicBezTo>
                <a:cubicBezTo>
                  <a:pt x="7553" y="8650"/>
                  <a:pt x="7470" y="8764"/>
                  <a:pt x="7418" y="8782"/>
                </a:cubicBezTo>
                <a:cubicBezTo>
                  <a:pt x="7387" y="8670"/>
                  <a:pt x="7324" y="8689"/>
                  <a:pt x="7251" y="8707"/>
                </a:cubicBezTo>
                <a:cubicBezTo>
                  <a:pt x="7231" y="8764"/>
                  <a:pt x="7199" y="8819"/>
                  <a:pt x="7189" y="8858"/>
                </a:cubicBezTo>
                <a:cubicBezTo>
                  <a:pt x="7168" y="8876"/>
                  <a:pt x="7136" y="8895"/>
                  <a:pt x="7115" y="8914"/>
                </a:cubicBezTo>
                <a:lnTo>
                  <a:pt x="7115" y="8839"/>
                </a:lnTo>
                <a:cubicBezTo>
                  <a:pt x="7063" y="8819"/>
                  <a:pt x="7032" y="8764"/>
                  <a:pt x="6991" y="8801"/>
                </a:cubicBezTo>
                <a:cubicBezTo>
                  <a:pt x="6959" y="8801"/>
                  <a:pt x="6928" y="8876"/>
                  <a:pt x="6907" y="8895"/>
                </a:cubicBezTo>
                <a:cubicBezTo>
                  <a:pt x="6876" y="8895"/>
                  <a:pt x="6845" y="8914"/>
                  <a:pt x="6814" y="8914"/>
                </a:cubicBezTo>
                <a:lnTo>
                  <a:pt x="6814" y="8970"/>
                </a:lnTo>
                <a:cubicBezTo>
                  <a:pt x="6793" y="9008"/>
                  <a:pt x="6793" y="8895"/>
                  <a:pt x="6751" y="8989"/>
                </a:cubicBezTo>
                <a:cubicBezTo>
                  <a:pt x="6762" y="9008"/>
                  <a:pt x="6772" y="9008"/>
                  <a:pt x="6772" y="9026"/>
                </a:cubicBezTo>
                <a:cubicBezTo>
                  <a:pt x="6803" y="8989"/>
                  <a:pt x="6887" y="9008"/>
                  <a:pt x="6939" y="9008"/>
                </a:cubicBezTo>
                <a:lnTo>
                  <a:pt x="6939" y="8989"/>
                </a:lnTo>
                <a:cubicBezTo>
                  <a:pt x="6928" y="8970"/>
                  <a:pt x="6928" y="8970"/>
                  <a:pt x="6918" y="8951"/>
                </a:cubicBezTo>
                <a:lnTo>
                  <a:pt x="6939" y="8951"/>
                </a:lnTo>
                <a:cubicBezTo>
                  <a:pt x="6949" y="8951"/>
                  <a:pt x="6959" y="8951"/>
                  <a:pt x="6991" y="8933"/>
                </a:cubicBezTo>
                <a:cubicBezTo>
                  <a:pt x="7001" y="8989"/>
                  <a:pt x="7001" y="9045"/>
                  <a:pt x="7032" y="9064"/>
                </a:cubicBezTo>
                <a:cubicBezTo>
                  <a:pt x="7084" y="9139"/>
                  <a:pt x="7241" y="9102"/>
                  <a:pt x="7303" y="9139"/>
                </a:cubicBezTo>
                <a:lnTo>
                  <a:pt x="7303" y="9195"/>
                </a:lnTo>
                <a:cubicBezTo>
                  <a:pt x="7314" y="9234"/>
                  <a:pt x="7241" y="9496"/>
                  <a:pt x="7220" y="9590"/>
                </a:cubicBezTo>
                <a:lnTo>
                  <a:pt x="7199" y="9590"/>
                </a:lnTo>
                <a:cubicBezTo>
                  <a:pt x="7189" y="9533"/>
                  <a:pt x="7199" y="9552"/>
                  <a:pt x="7179" y="9533"/>
                </a:cubicBezTo>
                <a:cubicBezTo>
                  <a:pt x="7126" y="9609"/>
                  <a:pt x="7011" y="9533"/>
                  <a:pt x="6949" y="9496"/>
                </a:cubicBezTo>
                <a:lnTo>
                  <a:pt x="6876" y="9496"/>
                </a:lnTo>
                <a:cubicBezTo>
                  <a:pt x="6855" y="9478"/>
                  <a:pt x="6814" y="9421"/>
                  <a:pt x="6793" y="9403"/>
                </a:cubicBezTo>
                <a:cubicBezTo>
                  <a:pt x="6762" y="9403"/>
                  <a:pt x="6793" y="9458"/>
                  <a:pt x="6751" y="9440"/>
                </a:cubicBezTo>
                <a:cubicBezTo>
                  <a:pt x="6710" y="9421"/>
                  <a:pt x="6668" y="9327"/>
                  <a:pt x="6637" y="9289"/>
                </a:cubicBezTo>
                <a:lnTo>
                  <a:pt x="6627" y="9289"/>
                </a:lnTo>
                <a:cubicBezTo>
                  <a:pt x="6616" y="9289"/>
                  <a:pt x="6606" y="9271"/>
                  <a:pt x="6584" y="9289"/>
                </a:cubicBezTo>
                <a:cubicBezTo>
                  <a:pt x="6553" y="9234"/>
                  <a:pt x="6522" y="9214"/>
                  <a:pt x="6480" y="9177"/>
                </a:cubicBezTo>
                <a:cubicBezTo>
                  <a:pt x="6459" y="9252"/>
                  <a:pt x="6449" y="9195"/>
                  <a:pt x="6449" y="9346"/>
                </a:cubicBezTo>
                <a:cubicBezTo>
                  <a:pt x="6407" y="9383"/>
                  <a:pt x="6397" y="9478"/>
                  <a:pt x="6355" y="9515"/>
                </a:cubicBezTo>
                <a:cubicBezTo>
                  <a:pt x="6324" y="9552"/>
                  <a:pt x="6303" y="9552"/>
                  <a:pt x="6262" y="9552"/>
                </a:cubicBezTo>
                <a:lnTo>
                  <a:pt x="6262" y="9609"/>
                </a:lnTo>
                <a:cubicBezTo>
                  <a:pt x="6238" y="9653"/>
                  <a:pt x="6213" y="9696"/>
                  <a:pt x="6189" y="9740"/>
                </a:cubicBezTo>
                <a:cubicBezTo>
                  <a:pt x="6158" y="9759"/>
                  <a:pt x="6137" y="9778"/>
                  <a:pt x="6106" y="9796"/>
                </a:cubicBezTo>
                <a:cubicBezTo>
                  <a:pt x="6064" y="9834"/>
                  <a:pt x="6064" y="9909"/>
                  <a:pt x="6001" y="9947"/>
                </a:cubicBezTo>
                <a:cubicBezTo>
                  <a:pt x="5762" y="10097"/>
                  <a:pt x="5492" y="9909"/>
                  <a:pt x="5345" y="9796"/>
                </a:cubicBezTo>
                <a:lnTo>
                  <a:pt x="5220" y="9796"/>
                </a:lnTo>
                <a:cubicBezTo>
                  <a:pt x="5137" y="9740"/>
                  <a:pt x="5148" y="9647"/>
                  <a:pt x="4992" y="9647"/>
                </a:cubicBezTo>
                <a:cubicBezTo>
                  <a:pt x="4981" y="9590"/>
                  <a:pt x="4940" y="9552"/>
                  <a:pt x="4929" y="9515"/>
                </a:cubicBezTo>
                <a:lnTo>
                  <a:pt x="4929" y="9403"/>
                </a:lnTo>
                <a:cubicBezTo>
                  <a:pt x="4918" y="9383"/>
                  <a:pt x="4876" y="9364"/>
                  <a:pt x="4866" y="9346"/>
                </a:cubicBezTo>
                <a:cubicBezTo>
                  <a:pt x="5012" y="9364"/>
                  <a:pt x="5064" y="9252"/>
                  <a:pt x="5168" y="9214"/>
                </a:cubicBezTo>
                <a:cubicBezTo>
                  <a:pt x="5231" y="9177"/>
                  <a:pt x="5335" y="9214"/>
                  <a:pt x="5387" y="9234"/>
                </a:cubicBezTo>
                <a:cubicBezTo>
                  <a:pt x="5512" y="9271"/>
                  <a:pt x="5648" y="9234"/>
                  <a:pt x="5741" y="9195"/>
                </a:cubicBezTo>
                <a:cubicBezTo>
                  <a:pt x="5762" y="9158"/>
                  <a:pt x="5772" y="9139"/>
                  <a:pt x="5783" y="9102"/>
                </a:cubicBezTo>
                <a:cubicBezTo>
                  <a:pt x="5762" y="9064"/>
                  <a:pt x="5762" y="9026"/>
                  <a:pt x="5731" y="8989"/>
                </a:cubicBezTo>
                <a:cubicBezTo>
                  <a:pt x="5679" y="8933"/>
                  <a:pt x="5596" y="8970"/>
                  <a:pt x="5533" y="8933"/>
                </a:cubicBezTo>
                <a:cubicBezTo>
                  <a:pt x="5428" y="8876"/>
                  <a:pt x="5324" y="8782"/>
                  <a:pt x="5210" y="8745"/>
                </a:cubicBezTo>
                <a:cubicBezTo>
                  <a:pt x="5096" y="8689"/>
                  <a:pt x="4992" y="8764"/>
                  <a:pt x="4961" y="8595"/>
                </a:cubicBezTo>
                <a:cubicBezTo>
                  <a:pt x="4992" y="8575"/>
                  <a:pt x="5054" y="8538"/>
                  <a:pt x="5085" y="8481"/>
                </a:cubicBezTo>
                <a:cubicBezTo>
                  <a:pt x="4929" y="8501"/>
                  <a:pt x="4845" y="8331"/>
                  <a:pt x="4741" y="8275"/>
                </a:cubicBezTo>
                <a:cubicBezTo>
                  <a:pt x="4658" y="8219"/>
                  <a:pt x="4575" y="8257"/>
                  <a:pt x="4554" y="8087"/>
                </a:cubicBezTo>
                <a:cubicBezTo>
                  <a:pt x="4492" y="8087"/>
                  <a:pt x="4409" y="8068"/>
                  <a:pt x="4356" y="8031"/>
                </a:cubicBezTo>
                <a:cubicBezTo>
                  <a:pt x="4262" y="7993"/>
                  <a:pt x="4168" y="8068"/>
                  <a:pt x="4085" y="8013"/>
                </a:cubicBezTo>
                <a:cubicBezTo>
                  <a:pt x="4002" y="7956"/>
                  <a:pt x="4054" y="7843"/>
                  <a:pt x="3919" y="7843"/>
                </a:cubicBezTo>
                <a:cubicBezTo>
                  <a:pt x="3888" y="7806"/>
                  <a:pt x="3783" y="7806"/>
                  <a:pt x="3741" y="7806"/>
                </a:cubicBezTo>
                <a:cubicBezTo>
                  <a:pt x="3721" y="7730"/>
                  <a:pt x="3731" y="7618"/>
                  <a:pt x="3669" y="7598"/>
                </a:cubicBezTo>
                <a:cubicBezTo>
                  <a:pt x="3627" y="7655"/>
                  <a:pt x="3523" y="7618"/>
                  <a:pt x="3492" y="7637"/>
                </a:cubicBezTo>
                <a:cubicBezTo>
                  <a:pt x="3481" y="7655"/>
                  <a:pt x="3492" y="7674"/>
                  <a:pt x="3440" y="7674"/>
                </a:cubicBezTo>
                <a:cubicBezTo>
                  <a:pt x="3409" y="7655"/>
                  <a:pt x="3398" y="7674"/>
                  <a:pt x="3367" y="7674"/>
                </a:cubicBezTo>
                <a:lnTo>
                  <a:pt x="3367" y="7637"/>
                </a:lnTo>
                <a:cubicBezTo>
                  <a:pt x="3377" y="7618"/>
                  <a:pt x="3388" y="7580"/>
                  <a:pt x="3398" y="7543"/>
                </a:cubicBezTo>
                <a:cubicBezTo>
                  <a:pt x="3357" y="7505"/>
                  <a:pt x="3315" y="7486"/>
                  <a:pt x="3241" y="7505"/>
                </a:cubicBezTo>
                <a:cubicBezTo>
                  <a:pt x="3221" y="7468"/>
                  <a:pt x="3200" y="7411"/>
                  <a:pt x="3189" y="7411"/>
                </a:cubicBezTo>
                <a:cubicBezTo>
                  <a:pt x="3148" y="7392"/>
                  <a:pt x="3106" y="7449"/>
                  <a:pt x="3085" y="7468"/>
                </a:cubicBezTo>
                <a:cubicBezTo>
                  <a:pt x="3002" y="7449"/>
                  <a:pt x="2929" y="7449"/>
                  <a:pt x="2846" y="7449"/>
                </a:cubicBezTo>
                <a:cubicBezTo>
                  <a:pt x="2815" y="7449"/>
                  <a:pt x="2763" y="7429"/>
                  <a:pt x="2722" y="7486"/>
                </a:cubicBezTo>
                <a:cubicBezTo>
                  <a:pt x="2700" y="7524"/>
                  <a:pt x="2679" y="7561"/>
                  <a:pt x="2669" y="7598"/>
                </a:cubicBezTo>
                <a:cubicBezTo>
                  <a:pt x="2606" y="7655"/>
                  <a:pt x="2533" y="7598"/>
                  <a:pt x="2471" y="7637"/>
                </a:cubicBezTo>
                <a:cubicBezTo>
                  <a:pt x="2450" y="7655"/>
                  <a:pt x="2440" y="7712"/>
                  <a:pt x="2419" y="7712"/>
                </a:cubicBezTo>
                <a:cubicBezTo>
                  <a:pt x="2326" y="7712"/>
                  <a:pt x="2232" y="7693"/>
                  <a:pt x="2137" y="7693"/>
                </a:cubicBezTo>
                <a:cubicBezTo>
                  <a:pt x="2085" y="7674"/>
                  <a:pt x="2065" y="7598"/>
                  <a:pt x="2023" y="7561"/>
                </a:cubicBezTo>
                <a:cubicBezTo>
                  <a:pt x="1982" y="7524"/>
                  <a:pt x="1898" y="7580"/>
                  <a:pt x="1867" y="7524"/>
                </a:cubicBezTo>
                <a:cubicBezTo>
                  <a:pt x="1898" y="7505"/>
                  <a:pt x="1898" y="7505"/>
                  <a:pt x="1919" y="7505"/>
                </a:cubicBezTo>
                <a:lnTo>
                  <a:pt x="1919" y="7486"/>
                </a:lnTo>
                <a:lnTo>
                  <a:pt x="1867" y="7486"/>
                </a:lnTo>
                <a:cubicBezTo>
                  <a:pt x="1846" y="7468"/>
                  <a:pt x="1774" y="7486"/>
                  <a:pt x="1753" y="7505"/>
                </a:cubicBezTo>
                <a:cubicBezTo>
                  <a:pt x="1701" y="7392"/>
                  <a:pt x="1597" y="7468"/>
                  <a:pt x="1544" y="7429"/>
                </a:cubicBezTo>
                <a:lnTo>
                  <a:pt x="1544" y="7486"/>
                </a:lnTo>
                <a:cubicBezTo>
                  <a:pt x="1523" y="7468"/>
                  <a:pt x="1502" y="7468"/>
                  <a:pt x="1492" y="7468"/>
                </a:cubicBezTo>
                <a:lnTo>
                  <a:pt x="1492" y="7411"/>
                </a:lnTo>
                <a:cubicBezTo>
                  <a:pt x="1430" y="7411"/>
                  <a:pt x="1430" y="7429"/>
                  <a:pt x="1398" y="7468"/>
                </a:cubicBezTo>
                <a:cubicBezTo>
                  <a:pt x="1388" y="7429"/>
                  <a:pt x="1388" y="7429"/>
                  <a:pt x="1378" y="7411"/>
                </a:cubicBezTo>
                <a:cubicBezTo>
                  <a:pt x="1222" y="7505"/>
                  <a:pt x="1191" y="7505"/>
                  <a:pt x="1013" y="7429"/>
                </a:cubicBezTo>
                <a:cubicBezTo>
                  <a:pt x="961" y="7411"/>
                  <a:pt x="898" y="7411"/>
                  <a:pt x="836" y="7411"/>
                </a:cubicBezTo>
                <a:cubicBezTo>
                  <a:pt x="826" y="7392"/>
                  <a:pt x="805" y="7336"/>
                  <a:pt x="795" y="7336"/>
                </a:cubicBezTo>
                <a:cubicBezTo>
                  <a:pt x="774" y="7317"/>
                  <a:pt x="670" y="7374"/>
                  <a:pt x="628" y="7354"/>
                </a:cubicBezTo>
                <a:cubicBezTo>
                  <a:pt x="618" y="7354"/>
                  <a:pt x="607" y="7299"/>
                  <a:pt x="597" y="7299"/>
                </a:cubicBezTo>
                <a:cubicBezTo>
                  <a:pt x="566" y="7299"/>
                  <a:pt x="535" y="7317"/>
                  <a:pt x="493" y="7317"/>
                </a:cubicBezTo>
                <a:cubicBezTo>
                  <a:pt x="493" y="7299"/>
                  <a:pt x="483" y="7261"/>
                  <a:pt x="471" y="7242"/>
                </a:cubicBezTo>
                <a:lnTo>
                  <a:pt x="378" y="7242"/>
                </a:lnTo>
                <a:cubicBezTo>
                  <a:pt x="347" y="7223"/>
                  <a:pt x="306" y="7199"/>
                  <a:pt x="243" y="7167"/>
                </a:cubicBezTo>
                <a:cubicBezTo>
                  <a:pt x="180" y="7135"/>
                  <a:pt x="10" y="7088"/>
                  <a:pt x="0" y="7050"/>
                </a:cubicBezTo>
                <a:cubicBezTo>
                  <a:pt x="31" y="7012"/>
                  <a:pt x="295" y="7036"/>
                  <a:pt x="357" y="7054"/>
                </a:cubicBezTo>
                <a:cubicBezTo>
                  <a:pt x="409" y="7110"/>
                  <a:pt x="503" y="7073"/>
                  <a:pt x="576" y="7092"/>
                </a:cubicBezTo>
                <a:cubicBezTo>
                  <a:pt x="680" y="7148"/>
                  <a:pt x="836" y="7167"/>
                  <a:pt x="940" y="7167"/>
                </a:cubicBezTo>
                <a:cubicBezTo>
                  <a:pt x="940" y="7110"/>
                  <a:pt x="930" y="7148"/>
                  <a:pt x="950" y="7092"/>
                </a:cubicBezTo>
                <a:cubicBezTo>
                  <a:pt x="930" y="7054"/>
                  <a:pt x="898" y="7036"/>
                  <a:pt x="888" y="6998"/>
                </a:cubicBezTo>
                <a:lnTo>
                  <a:pt x="898" y="6998"/>
                </a:lnTo>
                <a:lnTo>
                  <a:pt x="898" y="6979"/>
                </a:lnTo>
                <a:cubicBezTo>
                  <a:pt x="940" y="6998"/>
                  <a:pt x="950" y="7016"/>
                  <a:pt x="1002" y="7016"/>
                </a:cubicBezTo>
                <a:lnTo>
                  <a:pt x="1002" y="6941"/>
                </a:lnTo>
                <a:cubicBezTo>
                  <a:pt x="982" y="6941"/>
                  <a:pt x="961" y="6923"/>
                  <a:pt x="940" y="6923"/>
                </a:cubicBezTo>
                <a:lnTo>
                  <a:pt x="940" y="6847"/>
                </a:lnTo>
                <a:lnTo>
                  <a:pt x="961" y="6847"/>
                </a:lnTo>
                <a:cubicBezTo>
                  <a:pt x="971" y="6866"/>
                  <a:pt x="992" y="6904"/>
                  <a:pt x="1013" y="6885"/>
                </a:cubicBezTo>
                <a:lnTo>
                  <a:pt x="1013" y="6847"/>
                </a:lnTo>
                <a:cubicBezTo>
                  <a:pt x="1055" y="6810"/>
                  <a:pt x="1107" y="6754"/>
                  <a:pt x="1149" y="6716"/>
                </a:cubicBezTo>
                <a:cubicBezTo>
                  <a:pt x="1211" y="6678"/>
                  <a:pt x="1243" y="6735"/>
                  <a:pt x="1305" y="6678"/>
                </a:cubicBezTo>
                <a:lnTo>
                  <a:pt x="1305" y="6660"/>
                </a:lnTo>
                <a:cubicBezTo>
                  <a:pt x="1253" y="6660"/>
                  <a:pt x="1180" y="6641"/>
                  <a:pt x="1128" y="6660"/>
                </a:cubicBezTo>
                <a:lnTo>
                  <a:pt x="1128" y="6641"/>
                </a:lnTo>
                <a:cubicBezTo>
                  <a:pt x="1139" y="6622"/>
                  <a:pt x="1149" y="6603"/>
                  <a:pt x="1159" y="6585"/>
                </a:cubicBezTo>
                <a:cubicBezTo>
                  <a:pt x="1191" y="6585"/>
                  <a:pt x="1191" y="6603"/>
                  <a:pt x="1211" y="6603"/>
                </a:cubicBezTo>
                <a:cubicBezTo>
                  <a:pt x="1222" y="6585"/>
                  <a:pt x="1232" y="6566"/>
                  <a:pt x="1243" y="6566"/>
                </a:cubicBezTo>
                <a:lnTo>
                  <a:pt x="1243" y="6548"/>
                </a:lnTo>
                <a:cubicBezTo>
                  <a:pt x="1201" y="6528"/>
                  <a:pt x="1201" y="6528"/>
                  <a:pt x="1191" y="6472"/>
                </a:cubicBezTo>
                <a:lnTo>
                  <a:pt x="1222" y="6472"/>
                </a:lnTo>
                <a:cubicBezTo>
                  <a:pt x="1232" y="6491"/>
                  <a:pt x="1232" y="6472"/>
                  <a:pt x="1243" y="6491"/>
                </a:cubicBezTo>
                <a:cubicBezTo>
                  <a:pt x="1253" y="6472"/>
                  <a:pt x="1253" y="6453"/>
                  <a:pt x="1253" y="6434"/>
                </a:cubicBezTo>
                <a:cubicBezTo>
                  <a:pt x="1232" y="6397"/>
                  <a:pt x="1232" y="6397"/>
                  <a:pt x="1201" y="6378"/>
                </a:cubicBezTo>
                <a:cubicBezTo>
                  <a:pt x="1201" y="6378"/>
                  <a:pt x="1191" y="6453"/>
                  <a:pt x="1191" y="6416"/>
                </a:cubicBezTo>
                <a:lnTo>
                  <a:pt x="1191" y="6378"/>
                </a:lnTo>
                <a:lnTo>
                  <a:pt x="1180" y="6378"/>
                </a:lnTo>
                <a:lnTo>
                  <a:pt x="1180" y="6359"/>
                </a:lnTo>
                <a:cubicBezTo>
                  <a:pt x="1211" y="6359"/>
                  <a:pt x="1222" y="6340"/>
                  <a:pt x="1253" y="6322"/>
                </a:cubicBezTo>
                <a:lnTo>
                  <a:pt x="1253" y="6302"/>
                </a:lnTo>
                <a:cubicBezTo>
                  <a:pt x="1201" y="6302"/>
                  <a:pt x="1191" y="6247"/>
                  <a:pt x="1139" y="6228"/>
                </a:cubicBezTo>
                <a:cubicBezTo>
                  <a:pt x="1128" y="6302"/>
                  <a:pt x="1139" y="6265"/>
                  <a:pt x="1118" y="6284"/>
                </a:cubicBezTo>
                <a:cubicBezTo>
                  <a:pt x="1097" y="6265"/>
                  <a:pt x="1066" y="6284"/>
                  <a:pt x="1045" y="6228"/>
                </a:cubicBezTo>
                <a:cubicBezTo>
                  <a:pt x="1066" y="6209"/>
                  <a:pt x="1066" y="6209"/>
                  <a:pt x="1076" y="6190"/>
                </a:cubicBezTo>
                <a:lnTo>
                  <a:pt x="1035" y="6190"/>
                </a:lnTo>
                <a:cubicBezTo>
                  <a:pt x="1013" y="6247"/>
                  <a:pt x="971" y="6247"/>
                  <a:pt x="909" y="6247"/>
                </a:cubicBezTo>
                <a:lnTo>
                  <a:pt x="909" y="6190"/>
                </a:lnTo>
                <a:cubicBezTo>
                  <a:pt x="950" y="6153"/>
                  <a:pt x="961" y="6133"/>
                  <a:pt x="961" y="6040"/>
                </a:cubicBezTo>
                <a:cubicBezTo>
                  <a:pt x="940" y="6021"/>
                  <a:pt x="950" y="6021"/>
                  <a:pt x="940" y="6002"/>
                </a:cubicBezTo>
                <a:lnTo>
                  <a:pt x="961" y="6002"/>
                </a:lnTo>
                <a:cubicBezTo>
                  <a:pt x="992" y="5964"/>
                  <a:pt x="1035" y="6002"/>
                  <a:pt x="1055" y="5964"/>
                </a:cubicBezTo>
                <a:cubicBezTo>
                  <a:pt x="1066" y="5946"/>
                  <a:pt x="1076" y="5927"/>
                  <a:pt x="1087" y="5909"/>
                </a:cubicBezTo>
                <a:cubicBezTo>
                  <a:pt x="1076" y="5889"/>
                  <a:pt x="1076" y="5871"/>
                  <a:pt x="1066" y="5852"/>
                </a:cubicBezTo>
                <a:cubicBezTo>
                  <a:pt x="1118" y="5852"/>
                  <a:pt x="1107" y="5871"/>
                  <a:pt x="1139" y="5833"/>
                </a:cubicBezTo>
                <a:lnTo>
                  <a:pt x="1139" y="5909"/>
                </a:lnTo>
                <a:lnTo>
                  <a:pt x="1263" y="5909"/>
                </a:lnTo>
                <a:cubicBezTo>
                  <a:pt x="1284" y="5814"/>
                  <a:pt x="1326" y="5702"/>
                  <a:pt x="1388" y="5683"/>
                </a:cubicBezTo>
                <a:cubicBezTo>
                  <a:pt x="1419" y="5740"/>
                  <a:pt x="1534" y="5720"/>
                  <a:pt x="1586" y="5740"/>
                </a:cubicBezTo>
                <a:lnTo>
                  <a:pt x="1586" y="5758"/>
                </a:lnTo>
                <a:cubicBezTo>
                  <a:pt x="1575" y="5795"/>
                  <a:pt x="1586" y="5795"/>
                  <a:pt x="1575" y="5814"/>
                </a:cubicBezTo>
                <a:cubicBezTo>
                  <a:pt x="1565" y="5871"/>
                  <a:pt x="1586" y="5833"/>
                  <a:pt x="1554" y="5852"/>
                </a:cubicBezTo>
                <a:cubicBezTo>
                  <a:pt x="1523" y="5909"/>
                  <a:pt x="1492" y="5909"/>
                  <a:pt x="1440" y="5889"/>
                </a:cubicBezTo>
                <a:cubicBezTo>
                  <a:pt x="1430" y="5946"/>
                  <a:pt x="1430" y="5984"/>
                  <a:pt x="1430" y="6040"/>
                </a:cubicBezTo>
                <a:cubicBezTo>
                  <a:pt x="1430" y="6040"/>
                  <a:pt x="1440" y="6040"/>
                  <a:pt x="1450" y="6058"/>
                </a:cubicBezTo>
                <a:cubicBezTo>
                  <a:pt x="1502" y="6096"/>
                  <a:pt x="1659" y="6115"/>
                  <a:pt x="1680" y="6265"/>
                </a:cubicBezTo>
                <a:lnTo>
                  <a:pt x="1711" y="6265"/>
                </a:lnTo>
                <a:cubicBezTo>
                  <a:pt x="1711" y="6416"/>
                  <a:pt x="1753" y="6754"/>
                  <a:pt x="1784" y="6792"/>
                </a:cubicBezTo>
                <a:cubicBezTo>
                  <a:pt x="1836" y="6847"/>
                  <a:pt x="1919" y="6622"/>
                  <a:pt x="1982" y="6585"/>
                </a:cubicBezTo>
                <a:lnTo>
                  <a:pt x="1982" y="6528"/>
                </a:lnTo>
                <a:lnTo>
                  <a:pt x="1909" y="6528"/>
                </a:lnTo>
                <a:cubicBezTo>
                  <a:pt x="1898" y="6491"/>
                  <a:pt x="1888" y="6472"/>
                  <a:pt x="1878" y="6453"/>
                </a:cubicBezTo>
                <a:lnTo>
                  <a:pt x="1878" y="6416"/>
                </a:lnTo>
                <a:lnTo>
                  <a:pt x="1888" y="6416"/>
                </a:lnTo>
                <a:lnTo>
                  <a:pt x="1888" y="6397"/>
                </a:lnTo>
                <a:cubicBezTo>
                  <a:pt x="1961" y="6397"/>
                  <a:pt x="1982" y="6378"/>
                  <a:pt x="2023" y="6322"/>
                </a:cubicBezTo>
                <a:cubicBezTo>
                  <a:pt x="2013" y="6302"/>
                  <a:pt x="2023" y="6322"/>
                  <a:pt x="2002" y="6302"/>
                </a:cubicBezTo>
                <a:cubicBezTo>
                  <a:pt x="1971" y="6247"/>
                  <a:pt x="1930" y="6265"/>
                  <a:pt x="1867" y="6265"/>
                </a:cubicBezTo>
                <a:lnTo>
                  <a:pt x="1867" y="6209"/>
                </a:lnTo>
                <a:cubicBezTo>
                  <a:pt x="1846" y="6209"/>
                  <a:pt x="1836" y="6209"/>
                  <a:pt x="1815" y="6190"/>
                </a:cubicBezTo>
                <a:lnTo>
                  <a:pt x="1815" y="6190"/>
                </a:lnTo>
                <a:cubicBezTo>
                  <a:pt x="1826" y="6171"/>
                  <a:pt x="1826" y="6153"/>
                  <a:pt x="1836" y="6133"/>
                </a:cubicBezTo>
                <a:cubicBezTo>
                  <a:pt x="1794" y="6115"/>
                  <a:pt x="1784" y="6058"/>
                  <a:pt x="1753" y="6040"/>
                </a:cubicBezTo>
                <a:cubicBezTo>
                  <a:pt x="1680" y="5984"/>
                  <a:pt x="1597" y="6058"/>
                  <a:pt x="1534" y="5984"/>
                </a:cubicBezTo>
                <a:cubicBezTo>
                  <a:pt x="1586" y="5984"/>
                  <a:pt x="1649" y="5964"/>
                  <a:pt x="1701" y="5964"/>
                </a:cubicBezTo>
                <a:cubicBezTo>
                  <a:pt x="1690" y="5889"/>
                  <a:pt x="1690" y="5927"/>
                  <a:pt x="1722" y="5871"/>
                </a:cubicBezTo>
                <a:cubicBezTo>
                  <a:pt x="1680" y="5852"/>
                  <a:pt x="1670" y="5833"/>
                  <a:pt x="1659" y="5740"/>
                </a:cubicBezTo>
                <a:lnTo>
                  <a:pt x="1680" y="5740"/>
                </a:lnTo>
                <a:cubicBezTo>
                  <a:pt x="1722" y="5814"/>
                  <a:pt x="1982" y="5814"/>
                  <a:pt x="2023" y="5777"/>
                </a:cubicBezTo>
                <a:cubicBezTo>
                  <a:pt x="2054" y="5758"/>
                  <a:pt x="2085" y="5683"/>
                  <a:pt x="2117" y="5665"/>
                </a:cubicBezTo>
                <a:cubicBezTo>
                  <a:pt x="2149" y="5645"/>
                  <a:pt x="2170" y="5665"/>
                  <a:pt x="2190" y="5645"/>
                </a:cubicBezTo>
                <a:cubicBezTo>
                  <a:pt x="2159" y="5626"/>
                  <a:pt x="2159" y="5608"/>
                  <a:pt x="2117" y="5608"/>
                </a:cubicBezTo>
                <a:cubicBezTo>
                  <a:pt x="2085" y="5645"/>
                  <a:pt x="1836" y="5720"/>
                  <a:pt x="1815" y="5720"/>
                </a:cubicBezTo>
                <a:cubicBezTo>
                  <a:pt x="1784" y="5683"/>
                  <a:pt x="1794" y="5702"/>
                  <a:pt x="1784" y="5665"/>
                </a:cubicBezTo>
                <a:cubicBezTo>
                  <a:pt x="1805" y="5626"/>
                  <a:pt x="1805" y="5626"/>
                  <a:pt x="1805" y="5608"/>
                </a:cubicBezTo>
                <a:cubicBezTo>
                  <a:pt x="1794" y="5551"/>
                  <a:pt x="1794" y="5551"/>
                  <a:pt x="1774" y="5514"/>
                </a:cubicBezTo>
                <a:cubicBezTo>
                  <a:pt x="1753" y="5514"/>
                  <a:pt x="1732" y="5533"/>
                  <a:pt x="1701" y="5533"/>
                </a:cubicBezTo>
                <a:cubicBezTo>
                  <a:pt x="1690" y="5457"/>
                  <a:pt x="1469" y="5396"/>
                  <a:pt x="1458" y="5302"/>
                </a:cubicBezTo>
                <a:cubicBezTo>
                  <a:pt x="1500" y="5302"/>
                  <a:pt x="1638" y="5290"/>
                  <a:pt x="1742" y="5288"/>
                </a:cubicBezTo>
                <a:cubicBezTo>
                  <a:pt x="1846" y="5286"/>
                  <a:pt x="1971" y="5288"/>
                  <a:pt x="2085" y="5288"/>
                </a:cubicBezTo>
                <a:cubicBezTo>
                  <a:pt x="2106" y="5213"/>
                  <a:pt x="2149" y="5157"/>
                  <a:pt x="2190" y="5119"/>
                </a:cubicBezTo>
                <a:lnTo>
                  <a:pt x="2190" y="5063"/>
                </a:lnTo>
                <a:cubicBezTo>
                  <a:pt x="2211" y="5063"/>
                  <a:pt x="2232" y="5044"/>
                  <a:pt x="2253" y="5044"/>
                </a:cubicBezTo>
                <a:cubicBezTo>
                  <a:pt x="2263" y="5101"/>
                  <a:pt x="2263" y="5138"/>
                  <a:pt x="2284" y="5176"/>
                </a:cubicBezTo>
                <a:cubicBezTo>
                  <a:pt x="2398" y="5326"/>
                  <a:pt x="2596" y="5213"/>
                  <a:pt x="2722" y="5195"/>
                </a:cubicBezTo>
                <a:cubicBezTo>
                  <a:pt x="2711" y="5251"/>
                  <a:pt x="2711" y="5251"/>
                  <a:pt x="2700" y="5288"/>
                </a:cubicBezTo>
                <a:lnTo>
                  <a:pt x="2732" y="5288"/>
                </a:lnTo>
                <a:cubicBezTo>
                  <a:pt x="2742" y="5270"/>
                  <a:pt x="2763" y="5251"/>
                  <a:pt x="2784" y="5251"/>
                </a:cubicBezTo>
                <a:lnTo>
                  <a:pt x="2784" y="5270"/>
                </a:lnTo>
                <a:cubicBezTo>
                  <a:pt x="2774" y="5270"/>
                  <a:pt x="2774" y="5270"/>
                  <a:pt x="2763" y="5288"/>
                </a:cubicBezTo>
                <a:lnTo>
                  <a:pt x="2826" y="5288"/>
                </a:lnTo>
                <a:cubicBezTo>
                  <a:pt x="2846" y="5307"/>
                  <a:pt x="2878" y="5307"/>
                  <a:pt x="2929" y="5288"/>
                </a:cubicBezTo>
                <a:lnTo>
                  <a:pt x="2929" y="5364"/>
                </a:lnTo>
                <a:lnTo>
                  <a:pt x="2950" y="5364"/>
                </a:lnTo>
                <a:cubicBezTo>
                  <a:pt x="2961" y="5326"/>
                  <a:pt x="3002" y="5326"/>
                  <a:pt x="3023" y="5288"/>
                </a:cubicBezTo>
                <a:lnTo>
                  <a:pt x="3023" y="5213"/>
                </a:lnTo>
                <a:lnTo>
                  <a:pt x="3085" y="5213"/>
                </a:lnTo>
                <a:cubicBezTo>
                  <a:pt x="3096" y="5232"/>
                  <a:pt x="3106" y="5251"/>
                  <a:pt x="3117" y="5270"/>
                </a:cubicBezTo>
                <a:cubicBezTo>
                  <a:pt x="3106" y="5326"/>
                  <a:pt x="3106" y="5345"/>
                  <a:pt x="3117" y="5401"/>
                </a:cubicBezTo>
                <a:lnTo>
                  <a:pt x="3231" y="5401"/>
                </a:lnTo>
                <a:cubicBezTo>
                  <a:pt x="3241" y="5364"/>
                  <a:pt x="3241" y="5364"/>
                  <a:pt x="3241" y="5307"/>
                </a:cubicBezTo>
                <a:lnTo>
                  <a:pt x="3241" y="5288"/>
                </a:lnTo>
                <a:lnTo>
                  <a:pt x="3241" y="5288"/>
                </a:lnTo>
                <a:cubicBezTo>
                  <a:pt x="3263" y="5326"/>
                  <a:pt x="3305" y="5326"/>
                  <a:pt x="3346" y="5307"/>
                </a:cubicBezTo>
                <a:cubicBezTo>
                  <a:pt x="3357" y="5270"/>
                  <a:pt x="3336" y="5232"/>
                  <a:pt x="3367" y="5213"/>
                </a:cubicBezTo>
                <a:cubicBezTo>
                  <a:pt x="3409" y="5176"/>
                  <a:pt x="3419" y="5232"/>
                  <a:pt x="3471" y="5251"/>
                </a:cubicBezTo>
                <a:lnTo>
                  <a:pt x="3471" y="5195"/>
                </a:lnTo>
                <a:cubicBezTo>
                  <a:pt x="3513" y="5195"/>
                  <a:pt x="3606" y="5232"/>
                  <a:pt x="3648" y="5270"/>
                </a:cubicBezTo>
                <a:lnTo>
                  <a:pt x="3648" y="5195"/>
                </a:lnTo>
                <a:lnTo>
                  <a:pt x="3689" y="5195"/>
                </a:lnTo>
                <a:lnTo>
                  <a:pt x="3689" y="5270"/>
                </a:lnTo>
                <a:lnTo>
                  <a:pt x="3710" y="5270"/>
                </a:lnTo>
                <a:lnTo>
                  <a:pt x="3710" y="5251"/>
                </a:lnTo>
                <a:cubicBezTo>
                  <a:pt x="3721" y="5213"/>
                  <a:pt x="3710" y="5176"/>
                  <a:pt x="3721" y="5119"/>
                </a:cubicBezTo>
                <a:lnTo>
                  <a:pt x="3731" y="5119"/>
                </a:lnTo>
                <a:cubicBezTo>
                  <a:pt x="3731" y="5176"/>
                  <a:pt x="3721" y="5157"/>
                  <a:pt x="3741" y="5195"/>
                </a:cubicBezTo>
                <a:cubicBezTo>
                  <a:pt x="3762" y="5157"/>
                  <a:pt x="3783" y="5081"/>
                  <a:pt x="3825" y="5119"/>
                </a:cubicBezTo>
                <a:lnTo>
                  <a:pt x="3825" y="5157"/>
                </a:lnTo>
                <a:cubicBezTo>
                  <a:pt x="3857" y="5176"/>
                  <a:pt x="3877" y="5119"/>
                  <a:pt x="3898" y="5119"/>
                </a:cubicBezTo>
                <a:lnTo>
                  <a:pt x="3898" y="5101"/>
                </a:lnTo>
                <a:cubicBezTo>
                  <a:pt x="3888" y="5081"/>
                  <a:pt x="3888" y="5081"/>
                  <a:pt x="3877" y="5063"/>
                </a:cubicBezTo>
                <a:lnTo>
                  <a:pt x="3909" y="5063"/>
                </a:lnTo>
                <a:cubicBezTo>
                  <a:pt x="3919" y="5081"/>
                  <a:pt x="3929" y="5081"/>
                  <a:pt x="3950" y="5101"/>
                </a:cubicBezTo>
                <a:lnTo>
                  <a:pt x="3950" y="5063"/>
                </a:lnTo>
                <a:cubicBezTo>
                  <a:pt x="3929" y="5044"/>
                  <a:pt x="3940" y="5044"/>
                  <a:pt x="3929" y="5007"/>
                </a:cubicBezTo>
                <a:cubicBezTo>
                  <a:pt x="3961" y="4988"/>
                  <a:pt x="4002" y="4969"/>
                  <a:pt x="4033" y="4951"/>
                </a:cubicBezTo>
                <a:lnTo>
                  <a:pt x="4033" y="4932"/>
                </a:lnTo>
                <a:cubicBezTo>
                  <a:pt x="3981" y="4932"/>
                  <a:pt x="3919" y="4932"/>
                  <a:pt x="3857" y="4912"/>
                </a:cubicBezTo>
                <a:cubicBezTo>
                  <a:pt x="3857" y="4951"/>
                  <a:pt x="3867" y="4988"/>
                  <a:pt x="3867" y="5026"/>
                </a:cubicBezTo>
                <a:lnTo>
                  <a:pt x="3857" y="5026"/>
                </a:lnTo>
                <a:cubicBezTo>
                  <a:pt x="3815" y="4912"/>
                  <a:pt x="3752" y="4894"/>
                  <a:pt x="3658" y="4912"/>
                </a:cubicBezTo>
                <a:lnTo>
                  <a:pt x="3658" y="4932"/>
                </a:lnTo>
                <a:lnTo>
                  <a:pt x="3669" y="4932"/>
                </a:lnTo>
                <a:cubicBezTo>
                  <a:pt x="3689" y="4951"/>
                  <a:pt x="3648" y="4951"/>
                  <a:pt x="3648" y="4951"/>
                </a:cubicBezTo>
                <a:cubicBezTo>
                  <a:pt x="3627" y="4932"/>
                  <a:pt x="3606" y="4932"/>
                  <a:pt x="3596" y="4875"/>
                </a:cubicBezTo>
                <a:cubicBezTo>
                  <a:pt x="3585" y="4857"/>
                  <a:pt x="3596" y="4857"/>
                  <a:pt x="3585" y="4837"/>
                </a:cubicBezTo>
                <a:cubicBezTo>
                  <a:pt x="3627" y="4819"/>
                  <a:pt x="3658" y="4819"/>
                  <a:pt x="3700" y="4819"/>
                </a:cubicBezTo>
                <a:cubicBezTo>
                  <a:pt x="3689" y="4743"/>
                  <a:pt x="3700" y="4743"/>
                  <a:pt x="3700" y="4668"/>
                </a:cubicBezTo>
                <a:lnTo>
                  <a:pt x="3679" y="4668"/>
                </a:lnTo>
                <a:cubicBezTo>
                  <a:pt x="3658" y="4743"/>
                  <a:pt x="3617" y="4782"/>
                  <a:pt x="3554" y="4800"/>
                </a:cubicBezTo>
                <a:cubicBezTo>
                  <a:pt x="3544" y="4782"/>
                  <a:pt x="3554" y="4782"/>
                  <a:pt x="3533" y="4782"/>
                </a:cubicBezTo>
                <a:lnTo>
                  <a:pt x="3533" y="4706"/>
                </a:lnTo>
                <a:cubicBezTo>
                  <a:pt x="3533" y="4688"/>
                  <a:pt x="3533" y="4688"/>
                  <a:pt x="3523" y="4650"/>
                </a:cubicBezTo>
                <a:lnTo>
                  <a:pt x="3450" y="4650"/>
                </a:lnTo>
                <a:cubicBezTo>
                  <a:pt x="3440" y="4631"/>
                  <a:pt x="3440" y="4613"/>
                  <a:pt x="3440" y="4593"/>
                </a:cubicBezTo>
                <a:lnTo>
                  <a:pt x="3450" y="4593"/>
                </a:lnTo>
                <a:lnTo>
                  <a:pt x="3450" y="4574"/>
                </a:lnTo>
                <a:cubicBezTo>
                  <a:pt x="3523" y="4574"/>
                  <a:pt x="3606" y="4574"/>
                  <a:pt x="3627" y="4481"/>
                </a:cubicBezTo>
                <a:lnTo>
                  <a:pt x="3565" y="4481"/>
                </a:lnTo>
                <a:cubicBezTo>
                  <a:pt x="3554" y="4499"/>
                  <a:pt x="3565" y="4499"/>
                  <a:pt x="3544" y="4481"/>
                </a:cubicBezTo>
                <a:lnTo>
                  <a:pt x="3533" y="4481"/>
                </a:lnTo>
                <a:lnTo>
                  <a:pt x="3533" y="4462"/>
                </a:lnTo>
                <a:cubicBezTo>
                  <a:pt x="3585" y="4444"/>
                  <a:pt x="3596" y="4444"/>
                  <a:pt x="3637" y="4387"/>
                </a:cubicBezTo>
                <a:lnTo>
                  <a:pt x="3637" y="4387"/>
                </a:lnTo>
                <a:lnTo>
                  <a:pt x="3606" y="4387"/>
                </a:lnTo>
                <a:cubicBezTo>
                  <a:pt x="3606" y="4387"/>
                  <a:pt x="3596" y="4424"/>
                  <a:pt x="3585" y="4405"/>
                </a:cubicBezTo>
                <a:cubicBezTo>
                  <a:pt x="3585" y="4387"/>
                  <a:pt x="3575" y="4387"/>
                  <a:pt x="3575" y="4368"/>
                </a:cubicBezTo>
                <a:cubicBezTo>
                  <a:pt x="3523" y="4312"/>
                  <a:pt x="3461" y="4349"/>
                  <a:pt x="3409" y="4312"/>
                </a:cubicBezTo>
                <a:cubicBezTo>
                  <a:pt x="3398" y="4293"/>
                  <a:pt x="3367" y="4218"/>
                  <a:pt x="3357" y="4199"/>
                </a:cubicBezTo>
                <a:cubicBezTo>
                  <a:pt x="3326" y="4218"/>
                  <a:pt x="3326" y="4255"/>
                  <a:pt x="3315" y="4255"/>
                </a:cubicBezTo>
                <a:cubicBezTo>
                  <a:pt x="3284" y="4237"/>
                  <a:pt x="3252" y="4237"/>
                  <a:pt x="3231" y="4218"/>
                </a:cubicBezTo>
                <a:cubicBezTo>
                  <a:pt x="3179" y="4218"/>
                  <a:pt x="3137" y="4199"/>
                  <a:pt x="3085" y="4199"/>
                </a:cubicBezTo>
                <a:cubicBezTo>
                  <a:pt x="3054" y="4218"/>
                  <a:pt x="3065" y="4255"/>
                  <a:pt x="3033" y="4237"/>
                </a:cubicBezTo>
                <a:cubicBezTo>
                  <a:pt x="3013" y="4180"/>
                  <a:pt x="3044" y="4180"/>
                  <a:pt x="2981" y="4180"/>
                </a:cubicBezTo>
                <a:cubicBezTo>
                  <a:pt x="2961" y="4237"/>
                  <a:pt x="2950" y="4237"/>
                  <a:pt x="2909" y="4237"/>
                </a:cubicBezTo>
                <a:cubicBezTo>
                  <a:pt x="2898" y="4199"/>
                  <a:pt x="2898" y="4199"/>
                  <a:pt x="2878" y="4180"/>
                </a:cubicBezTo>
                <a:cubicBezTo>
                  <a:pt x="2846" y="4255"/>
                  <a:pt x="2826" y="4255"/>
                  <a:pt x="2794" y="4330"/>
                </a:cubicBezTo>
                <a:cubicBezTo>
                  <a:pt x="2700" y="4312"/>
                  <a:pt x="2679" y="4199"/>
                  <a:pt x="2596" y="4255"/>
                </a:cubicBezTo>
                <a:lnTo>
                  <a:pt x="2596" y="4218"/>
                </a:lnTo>
                <a:cubicBezTo>
                  <a:pt x="2606" y="4199"/>
                  <a:pt x="2606" y="4199"/>
                  <a:pt x="2617" y="4180"/>
                </a:cubicBezTo>
                <a:lnTo>
                  <a:pt x="2544" y="4180"/>
                </a:lnTo>
                <a:cubicBezTo>
                  <a:pt x="2492" y="4105"/>
                  <a:pt x="2398" y="4237"/>
                  <a:pt x="2346" y="4275"/>
                </a:cubicBezTo>
                <a:lnTo>
                  <a:pt x="2346" y="4255"/>
                </a:lnTo>
                <a:cubicBezTo>
                  <a:pt x="2357" y="4237"/>
                  <a:pt x="2357" y="4237"/>
                  <a:pt x="2367" y="4218"/>
                </a:cubicBezTo>
                <a:lnTo>
                  <a:pt x="2253" y="4218"/>
                </a:lnTo>
                <a:cubicBezTo>
                  <a:pt x="2242" y="4237"/>
                  <a:pt x="2170" y="4143"/>
                  <a:pt x="2170" y="4143"/>
                </a:cubicBezTo>
                <a:cubicBezTo>
                  <a:pt x="2127" y="4124"/>
                  <a:pt x="2075" y="4161"/>
                  <a:pt x="2044" y="4124"/>
                </a:cubicBezTo>
                <a:lnTo>
                  <a:pt x="2065" y="4124"/>
                </a:lnTo>
                <a:cubicBezTo>
                  <a:pt x="2075" y="4105"/>
                  <a:pt x="2085" y="4105"/>
                  <a:pt x="2096" y="4086"/>
                </a:cubicBezTo>
                <a:cubicBezTo>
                  <a:pt x="2085" y="4068"/>
                  <a:pt x="2096" y="4086"/>
                  <a:pt x="2085" y="4049"/>
                </a:cubicBezTo>
                <a:cubicBezTo>
                  <a:pt x="2034" y="4049"/>
                  <a:pt x="2034" y="4011"/>
                  <a:pt x="2002" y="3992"/>
                </a:cubicBezTo>
                <a:cubicBezTo>
                  <a:pt x="1971" y="3974"/>
                  <a:pt x="1996" y="4033"/>
                  <a:pt x="1909" y="4030"/>
                </a:cubicBezTo>
                <a:cubicBezTo>
                  <a:pt x="1822" y="4027"/>
                  <a:pt x="1500" y="3995"/>
                  <a:pt x="1479" y="3976"/>
                </a:cubicBezTo>
                <a:lnTo>
                  <a:pt x="1680" y="3823"/>
                </a:lnTo>
                <a:cubicBezTo>
                  <a:pt x="1683" y="3817"/>
                  <a:pt x="1687" y="3811"/>
                  <a:pt x="1690" y="3805"/>
                </a:cubicBezTo>
                <a:cubicBezTo>
                  <a:pt x="1732" y="3805"/>
                  <a:pt x="1805" y="3748"/>
                  <a:pt x="1826" y="3767"/>
                </a:cubicBezTo>
                <a:lnTo>
                  <a:pt x="1826" y="3805"/>
                </a:lnTo>
                <a:cubicBezTo>
                  <a:pt x="1857" y="3823"/>
                  <a:pt x="1909" y="3860"/>
                  <a:pt x="1940" y="3880"/>
                </a:cubicBezTo>
                <a:cubicBezTo>
                  <a:pt x="1940" y="3860"/>
                  <a:pt x="1940" y="3842"/>
                  <a:pt x="1950" y="3842"/>
                </a:cubicBezTo>
                <a:cubicBezTo>
                  <a:pt x="1971" y="3823"/>
                  <a:pt x="1950" y="3860"/>
                  <a:pt x="1961" y="3880"/>
                </a:cubicBezTo>
                <a:cubicBezTo>
                  <a:pt x="2002" y="3880"/>
                  <a:pt x="2075" y="3767"/>
                  <a:pt x="2117" y="3748"/>
                </a:cubicBezTo>
                <a:cubicBezTo>
                  <a:pt x="2137" y="3730"/>
                  <a:pt x="2180" y="3805"/>
                  <a:pt x="2201" y="3823"/>
                </a:cubicBezTo>
                <a:cubicBezTo>
                  <a:pt x="2242" y="3842"/>
                  <a:pt x="2336" y="3805"/>
                  <a:pt x="2378" y="3786"/>
                </a:cubicBezTo>
                <a:cubicBezTo>
                  <a:pt x="2430" y="3786"/>
                  <a:pt x="2492" y="3786"/>
                  <a:pt x="2544" y="3805"/>
                </a:cubicBezTo>
                <a:lnTo>
                  <a:pt x="2544" y="3730"/>
                </a:lnTo>
                <a:lnTo>
                  <a:pt x="2658" y="3730"/>
                </a:lnTo>
                <a:cubicBezTo>
                  <a:pt x="2669" y="3711"/>
                  <a:pt x="2669" y="3691"/>
                  <a:pt x="2689" y="3673"/>
                </a:cubicBezTo>
                <a:lnTo>
                  <a:pt x="2689" y="3598"/>
                </a:lnTo>
                <a:lnTo>
                  <a:pt x="2658" y="3598"/>
                </a:lnTo>
                <a:lnTo>
                  <a:pt x="2658" y="3561"/>
                </a:lnTo>
                <a:cubicBezTo>
                  <a:pt x="2648" y="3542"/>
                  <a:pt x="2648" y="3542"/>
                  <a:pt x="2648" y="3504"/>
                </a:cubicBezTo>
                <a:cubicBezTo>
                  <a:pt x="2471" y="3542"/>
                  <a:pt x="2211" y="3579"/>
                  <a:pt x="2044" y="3504"/>
                </a:cubicBezTo>
                <a:cubicBezTo>
                  <a:pt x="1940" y="3467"/>
                  <a:pt x="1534" y="3561"/>
                  <a:pt x="1482" y="3485"/>
                </a:cubicBezTo>
                <a:cubicBezTo>
                  <a:pt x="1545" y="3467"/>
                  <a:pt x="1846" y="3429"/>
                  <a:pt x="1898" y="3410"/>
                </a:cubicBezTo>
                <a:cubicBezTo>
                  <a:pt x="1971" y="3372"/>
                  <a:pt x="2085" y="3410"/>
                  <a:pt x="2149" y="3429"/>
                </a:cubicBezTo>
                <a:cubicBezTo>
                  <a:pt x="2149" y="3392"/>
                  <a:pt x="2159" y="3354"/>
                  <a:pt x="2159" y="3316"/>
                </a:cubicBezTo>
                <a:cubicBezTo>
                  <a:pt x="2170" y="3298"/>
                  <a:pt x="2170" y="3298"/>
                  <a:pt x="2201" y="3298"/>
                </a:cubicBezTo>
                <a:cubicBezTo>
                  <a:pt x="2211" y="3335"/>
                  <a:pt x="2201" y="3335"/>
                  <a:pt x="2232" y="3354"/>
                </a:cubicBezTo>
                <a:cubicBezTo>
                  <a:pt x="2242" y="3316"/>
                  <a:pt x="2253" y="3298"/>
                  <a:pt x="2263" y="3278"/>
                </a:cubicBezTo>
                <a:lnTo>
                  <a:pt x="2263" y="3316"/>
                </a:lnTo>
                <a:cubicBezTo>
                  <a:pt x="2253" y="3335"/>
                  <a:pt x="2253" y="3335"/>
                  <a:pt x="2242" y="3354"/>
                </a:cubicBezTo>
                <a:cubicBezTo>
                  <a:pt x="2336" y="3354"/>
                  <a:pt x="2430" y="3410"/>
                  <a:pt x="2502" y="3298"/>
                </a:cubicBezTo>
                <a:cubicBezTo>
                  <a:pt x="2513" y="3278"/>
                  <a:pt x="2513" y="3278"/>
                  <a:pt x="2513" y="3241"/>
                </a:cubicBezTo>
                <a:cubicBezTo>
                  <a:pt x="2509" y="3235"/>
                  <a:pt x="2506" y="3229"/>
                  <a:pt x="2502" y="3223"/>
                </a:cubicBezTo>
                <a:cubicBezTo>
                  <a:pt x="2440" y="3203"/>
                  <a:pt x="2180" y="3278"/>
                  <a:pt x="2137" y="3241"/>
                </a:cubicBezTo>
                <a:cubicBezTo>
                  <a:pt x="2127" y="3223"/>
                  <a:pt x="2127" y="3223"/>
                  <a:pt x="2127" y="3185"/>
                </a:cubicBezTo>
                <a:cubicBezTo>
                  <a:pt x="2130" y="3179"/>
                  <a:pt x="2134" y="3172"/>
                  <a:pt x="2137" y="3166"/>
                </a:cubicBezTo>
                <a:cubicBezTo>
                  <a:pt x="2190" y="3166"/>
                  <a:pt x="2274" y="3185"/>
                  <a:pt x="2294" y="3128"/>
                </a:cubicBezTo>
                <a:cubicBezTo>
                  <a:pt x="2274" y="3128"/>
                  <a:pt x="2274" y="3128"/>
                  <a:pt x="2263" y="3109"/>
                </a:cubicBezTo>
                <a:cubicBezTo>
                  <a:pt x="2284" y="3109"/>
                  <a:pt x="2284" y="3109"/>
                  <a:pt x="2294" y="3091"/>
                </a:cubicBezTo>
                <a:cubicBezTo>
                  <a:pt x="2284" y="3072"/>
                  <a:pt x="2294" y="2997"/>
                  <a:pt x="2284" y="2997"/>
                </a:cubicBezTo>
                <a:cubicBezTo>
                  <a:pt x="2263" y="2940"/>
                  <a:pt x="2232" y="2922"/>
                  <a:pt x="2232" y="2903"/>
                </a:cubicBezTo>
                <a:cubicBezTo>
                  <a:pt x="2232" y="2884"/>
                  <a:pt x="2253" y="2884"/>
                  <a:pt x="2253" y="2865"/>
                </a:cubicBezTo>
                <a:cubicBezTo>
                  <a:pt x="2242" y="2847"/>
                  <a:pt x="2242" y="2828"/>
                  <a:pt x="2242" y="2790"/>
                </a:cubicBezTo>
                <a:cubicBezTo>
                  <a:pt x="2263" y="2771"/>
                  <a:pt x="2274" y="2753"/>
                  <a:pt x="2294" y="2715"/>
                </a:cubicBezTo>
                <a:lnTo>
                  <a:pt x="2294" y="2771"/>
                </a:lnTo>
                <a:cubicBezTo>
                  <a:pt x="2367" y="2771"/>
                  <a:pt x="2419" y="2753"/>
                  <a:pt x="2471" y="2809"/>
                </a:cubicBezTo>
                <a:cubicBezTo>
                  <a:pt x="2471" y="2828"/>
                  <a:pt x="2471" y="2847"/>
                  <a:pt x="2482" y="2903"/>
                </a:cubicBezTo>
                <a:cubicBezTo>
                  <a:pt x="2523" y="2884"/>
                  <a:pt x="2575" y="2884"/>
                  <a:pt x="2627" y="2884"/>
                </a:cubicBezTo>
                <a:cubicBezTo>
                  <a:pt x="2648" y="2828"/>
                  <a:pt x="2658" y="2790"/>
                  <a:pt x="2679" y="2715"/>
                </a:cubicBezTo>
                <a:cubicBezTo>
                  <a:pt x="2606" y="2715"/>
                  <a:pt x="2575" y="2696"/>
                  <a:pt x="2523" y="2659"/>
                </a:cubicBezTo>
                <a:lnTo>
                  <a:pt x="2523" y="2602"/>
                </a:lnTo>
                <a:cubicBezTo>
                  <a:pt x="2565" y="2602"/>
                  <a:pt x="2575" y="2602"/>
                  <a:pt x="2596" y="2584"/>
                </a:cubicBezTo>
                <a:lnTo>
                  <a:pt x="2596" y="2565"/>
                </a:lnTo>
                <a:cubicBezTo>
                  <a:pt x="2554" y="2509"/>
                  <a:pt x="2523" y="2471"/>
                  <a:pt x="2461" y="2452"/>
                </a:cubicBezTo>
                <a:cubicBezTo>
                  <a:pt x="2450" y="2471"/>
                  <a:pt x="2440" y="2509"/>
                  <a:pt x="2440" y="2527"/>
                </a:cubicBezTo>
                <a:lnTo>
                  <a:pt x="2440" y="2509"/>
                </a:lnTo>
                <a:cubicBezTo>
                  <a:pt x="2409" y="2452"/>
                  <a:pt x="2367" y="2377"/>
                  <a:pt x="2315" y="2358"/>
                </a:cubicBezTo>
                <a:cubicBezTo>
                  <a:pt x="2305" y="2377"/>
                  <a:pt x="2274" y="2377"/>
                  <a:pt x="2242" y="2377"/>
                </a:cubicBezTo>
                <a:lnTo>
                  <a:pt x="2242" y="2321"/>
                </a:lnTo>
                <a:cubicBezTo>
                  <a:pt x="2211" y="2321"/>
                  <a:pt x="2222" y="2340"/>
                  <a:pt x="2222" y="2283"/>
                </a:cubicBezTo>
                <a:cubicBezTo>
                  <a:pt x="2170" y="2283"/>
                  <a:pt x="2085" y="2302"/>
                  <a:pt x="2044" y="2246"/>
                </a:cubicBezTo>
                <a:cubicBezTo>
                  <a:pt x="2044" y="2226"/>
                  <a:pt x="2044" y="2226"/>
                  <a:pt x="2034" y="2189"/>
                </a:cubicBezTo>
                <a:cubicBezTo>
                  <a:pt x="2037" y="2183"/>
                  <a:pt x="2041" y="2177"/>
                  <a:pt x="2044" y="2171"/>
                </a:cubicBezTo>
                <a:cubicBezTo>
                  <a:pt x="2096" y="2171"/>
                  <a:pt x="2201" y="2189"/>
                  <a:pt x="2242" y="2171"/>
                </a:cubicBezTo>
                <a:cubicBezTo>
                  <a:pt x="2263" y="2171"/>
                  <a:pt x="2284" y="2133"/>
                  <a:pt x="2305" y="2133"/>
                </a:cubicBezTo>
                <a:cubicBezTo>
                  <a:pt x="2346" y="2151"/>
                  <a:pt x="2388" y="2226"/>
                  <a:pt x="2450" y="2171"/>
                </a:cubicBezTo>
                <a:cubicBezTo>
                  <a:pt x="2471" y="2151"/>
                  <a:pt x="2492" y="2095"/>
                  <a:pt x="2523" y="2077"/>
                </a:cubicBezTo>
                <a:cubicBezTo>
                  <a:pt x="2596" y="2020"/>
                  <a:pt x="2689" y="2077"/>
                  <a:pt x="2774" y="2020"/>
                </a:cubicBezTo>
                <a:cubicBezTo>
                  <a:pt x="2794" y="2133"/>
                  <a:pt x="2867" y="2133"/>
                  <a:pt x="2961" y="2133"/>
                </a:cubicBezTo>
                <a:cubicBezTo>
                  <a:pt x="3013" y="1982"/>
                  <a:pt x="3117" y="2039"/>
                  <a:pt x="3274" y="2057"/>
                </a:cubicBezTo>
                <a:lnTo>
                  <a:pt x="3274" y="2039"/>
                </a:lnTo>
                <a:cubicBezTo>
                  <a:pt x="3263" y="2002"/>
                  <a:pt x="3252" y="2020"/>
                  <a:pt x="3263" y="2002"/>
                </a:cubicBezTo>
                <a:cubicBezTo>
                  <a:pt x="3294" y="1964"/>
                  <a:pt x="3357" y="1982"/>
                  <a:pt x="3377" y="1964"/>
                </a:cubicBezTo>
                <a:cubicBezTo>
                  <a:pt x="3367" y="1945"/>
                  <a:pt x="3367" y="1926"/>
                  <a:pt x="3357" y="1907"/>
                </a:cubicBezTo>
                <a:lnTo>
                  <a:pt x="3419" y="1907"/>
                </a:lnTo>
                <a:cubicBezTo>
                  <a:pt x="3429" y="1926"/>
                  <a:pt x="3429" y="1926"/>
                  <a:pt x="3461" y="1926"/>
                </a:cubicBezTo>
                <a:cubicBezTo>
                  <a:pt x="3471" y="1907"/>
                  <a:pt x="3471" y="1888"/>
                  <a:pt x="3492" y="1870"/>
                </a:cubicBezTo>
                <a:lnTo>
                  <a:pt x="3492" y="1851"/>
                </a:lnTo>
                <a:cubicBezTo>
                  <a:pt x="3429" y="1851"/>
                  <a:pt x="3419" y="1851"/>
                  <a:pt x="3419" y="1738"/>
                </a:cubicBezTo>
                <a:cubicBezTo>
                  <a:pt x="3429" y="1719"/>
                  <a:pt x="3429" y="1701"/>
                  <a:pt x="3429" y="1663"/>
                </a:cubicBezTo>
                <a:cubicBezTo>
                  <a:pt x="3377" y="1607"/>
                  <a:pt x="3357" y="1589"/>
                  <a:pt x="3274" y="1589"/>
                </a:cubicBezTo>
                <a:lnTo>
                  <a:pt x="3274" y="1513"/>
                </a:lnTo>
                <a:cubicBezTo>
                  <a:pt x="3263" y="1494"/>
                  <a:pt x="3252" y="1494"/>
                  <a:pt x="3241" y="1475"/>
                </a:cubicBezTo>
                <a:cubicBezTo>
                  <a:pt x="3221" y="1494"/>
                  <a:pt x="3221" y="1494"/>
                  <a:pt x="3210" y="1513"/>
                </a:cubicBezTo>
                <a:cubicBezTo>
                  <a:pt x="3200" y="1475"/>
                  <a:pt x="3200" y="1475"/>
                  <a:pt x="3200" y="1438"/>
                </a:cubicBezTo>
                <a:cubicBezTo>
                  <a:pt x="3189" y="1438"/>
                  <a:pt x="3085" y="1494"/>
                  <a:pt x="3085" y="1494"/>
                </a:cubicBezTo>
                <a:cubicBezTo>
                  <a:pt x="3065" y="1494"/>
                  <a:pt x="3013" y="1381"/>
                  <a:pt x="2971" y="1419"/>
                </a:cubicBezTo>
                <a:cubicBezTo>
                  <a:pt x="2950" y="1438"/>
                  <a:pt x="2961" y="1457"/>
                  <a:pt x="2940" y="1475"/>
                </a:cubicBezTo>
                <a:cubicBezTo>
                  <a:pt x="2929" y="1419"/>
                  <a:pt x="2919" y="1438"/>
                  <a:pt x="2909" y="1400"/>
                </a:cubicBezTo>
                <a:cubicBezTo>
                  <a:pt x="2878" y="1419"/>
                  <a:pt x="2846" y="1419"/>
                  <a:pt x="2815" y="1438"/>
                </a:cubicBezTo>
                <a:lnTo>
                  <a:pt x="2815" y="1381"/>
                </a:lnTo>
                <a:cubicBezTo>
                  <a:pt x="2784" y="1344"/>
                  <a:pt x="2763" y="1344"/>
                  <a:pt x="2742" y="1288"/>
                </a:cubicBezTo>
                <a:cubicBezTo>
                  <a:pt x="2878" y="1269"/>
                  <a:pt x="2929" y="1081"/>
                  <a:pt x="3013" y="1062"/>
                </a:cubicBezTo>
                <a:cubicBezTo>
                  <a:pt x="3054" y="1044"/>
                  <a:pt x="3085" y="1099"/>
                  <a:pt x="3106" y="1119"/>
                </a:cubicBezTo>
                <a:cubicBezTo>
                  <a:pt x="3158" y="1137"/>
                  <a:pt x="3189" y="1005"/>
                  <a:pt x="3241" y="1062"/>
                </a:cubicBezTo>
                <a:lnTo>
                  <a:pt x="3241" y="1119"/>
                </a:lnTo>
                <a:cubicBezTo>
                  <a:pt x="3315" y="1174"/>
                  <a:pt x="3450" y="1119"/>
                  <a:pt x="3513" y="1119"/>
                </a:cubicBezTo>
                <a:lnTo>
                  <a:pt x="3513" y="1044"/>
                </a:lnTo>
                <a:cubicBezTo>
                  <a:pt x="3554" y="1044"/>
                  <a:pt x="3627" y="1005"/>
                  <a:pt x="3658" y="968"/>
                </a:cubicBezTo>
                <a:cubicBezTo>
                  <a:pt x="3669" y="930"/>
                  <a:pt x="3669" y="912"/>
                  <a:pt x="3700" y="875"/>
                </a:cubicBezTo>
                <a:cubicBezTo>
                  <a:pt x="3752" y="818"/>
                  <a:pt x="3867" y="893"/>
                  <a:pt x="3929" y="836"/>
                </a:cubicBezTo>
                <a:cubicBezTo>
                  <a:pt x="3929" y="818"/>
                  <a:pt x="3929" y="799"/>
                  <a:pt x="3940" y="781"/>
                </a:cubicBezTo>
                <a:lnTo>
                  <a:pt x="3971" y="781"/>
                </a:lnTo>
                <a:cubicBezTo>
                  <a:pt x="3971" y="799"/>
                  <a:pt x="4002" y="836"/>
                  <a:pt x="4002" y="836"/>
                </a:cubicBezTo>
                <a:cubicBezTo>
                  <a:pt x="4033" y="855"/>
                  <a:pt x="4033" y="781"/>
                  <a:pt x="4065" y="799"/>
                </a:cubicBezTo>
                <a:cubicBezTo>
                  <a:pt x="4065" y="799"/>
                  <a:pt x="4075" y="855"/>
                  <a:pt x="4127" y="836"/>
                </a:cubicBezTo>
                <a:cubicBezTo>
                  <a:pt x="4314" y="781"/>
                  <a:pt x="4565" y="761"/>
                  <a:pt x="4772" y="724"/>
                </a:cubicBezTo>
                <a:cubicBezTo>
                  <a:pt x="4783" y="743"/>
                  <a:pt x="4783" y="761"/>
                  <a:pt x="4783" y="781"/>
                </a:cubicBezTo>
                <a:cubicBezTo>
                  <a:pt x="4824" y="724"/>
                  <a:pt x="4856" y="724"/>
                  <a:pt x="4908" y="781"/>
                </a:cubicBezTo>
                <a:lnTo>
                  <a:pt x="4908" y="724"/>
                </a:lnTo>
                <a:cubicBezTo>
                  <a:pt x="4940" y="724"/>
                  <a:pt x="4961" y="761"/>
                  <a:pt x="4992" y="781"/>
                </a:cubicBezTo>
                <a:cubicBezTo>
                  <a:pt x="5033" y="799"/>
                  <a:pt x="5075" y="743"/>
                  <a:pt x="5096" y="743"/>
                </a:cubicBezTo>
                <a:cubicBezTo>
                  <a:pt x="5127" y="724"/>
                  <a:pt x="5127" y="761"/>
                  <a:pt x="5158" y="781"/>
                </a:cubicBezTo>
                <a:cubicBezTo>
                  <a:pt x="5168" y="724"/>
                  <a:pt x="5168" y="724"/>
                  <a:pt x="5200" y="706"/>
                </a:cubicBezTo>
                <a:cubicBezTo>
                  <a:pt x="5231" y="761"/>
                  <a:pt x="5262" y="724"/>
                  <a:pt x="5283" y="686"/>
                </a:cubicBezTo>
                <a:lnTo>
                  <a:pt x="5283" y="743"/>
                </a:lnTo>
                <a:cubicBezTo>
                  <a:pt x="5356" y="724"/>
                  <a:pt x="5428" y="706"/>
                  <a:pt x="5492" y="706"/>
                </a:cubicBezTo>
                <a:cubicBezTo>
                  <a:pt x="5523" y="799"/>
                  <a:pt x="5596" y="781"/>
                  <a:pt x="5679" y="781"/>
                </a:cubicBezTo>
                <a:cubicBezTo>
                  <a:pt x="5710" y="724"/>
                  <a:pt x="5783" y="781"/>
                  <a:pt x="5824" y="761"/>
                </a:cubicBezTo>
                <a:cubicBezTo>
                  <a:pt x="5897" y="724"/>
                  <a:pt x="6032" y="724"/>
                  <a:pt x="6148" y="686"/>
                </a:cubicBezTo>
                <a:cubicBezTo>
                  <a:pt x="6200" y="649"/>
                  <a:pt x="6293" y="630"/>
                  <a:pt x="6345" y="611"/>
                </a:cubicBezTo>
                <a:cubicBezTo>
                  <a:pt x="6418" y="574"/>
                  <a:pt x="6459" y="686"/>
                  <a:pt x="6522" y="649"/>
                </a:cubicBezTo>
                <a:cubicBezTo>
                  <a:pt x="6543" y="630"/>
                  <a:pt x="6563" y="574"/>
                  <a:pt x="6574" y="555"/>
                </a:cubicBezTo>
                <a:cubicBezTo>
                  <a:pt x="6606" y="555"/>
                  <a:pt x="6637" y="574"/>
                  <a:pt x="6668" y="574"/>
                </a:cubicBezTo>
                <a:cubicBezTo>
                  <a:pt x="6689" y="574"/>
                  <a:pt x="6720" y="498"/>
                  <a:pt x="6741" y="498"/>
                </a:cubicBezTo>
                <a:cubicBezTo>
                  <a:pt x="6783" y="498"/>
                  <a:pt x="6772" y="555"/>
                  <a:pt x="6814" y="555"/>
                </a:cubicBezTo>
                <a:cubicBezTo>
                  <a:pt x="6907" y="537"/>
                  <a:pt x="7001" y="537"/>
                  <a:pt x="7105" y="574"/>
                </a:cubicBezTo>
                <a:lnTo>
                  <a:pt x="7251" y="574"/>
                </a:lnTo>
                <a:cubicBezTo>
                  <a:pt x="7262" y="592"/>
                  <a:pt x="7262" y="611"/>
                  <a:pt x="7262" y="630"/>
                </a:cubicBezTo>
                <a:cubicBezTo>
                  <a:pt x="7283" y="649"/>
                  <a:pt x="7397" y="592"/>
                  <a:pt x="7459" y="592"/>
                </a:cubicBezTo>
                <a:cubicBezTo>
                  <a:pt x="7459" y="574"/>
                  <a:pt x="7459" y="537"/>
                  <a:pt x="7470" y="517"/>
                </a:cubicBezTo>
                <a:cubicBezTo>
                  <a:pt x="7439" y="517"/>
                  <a:pt x="7407" y="517"/>
                  <a:pt x="7387" y="498"/>
                </a:cubicBezTo>
                <a:cubicBezTo>
                  <a:pt x="7407" y="480"/>
                  <a:pt x="7407" y="442"/>
                  <a:pt x="7428" y="405"/>
                </a:cubicBezTo>
                <a:cubicBezTo>
                  <a:pt x="7449" y="386"/>
                  <a:pt x="7491" y="386"/>
                  <a:pt x="7501" y="348"/>
                </a:cubicBezTo>
                <a:cubicBezTo>
                  <a:pt x="7491" y="330"/>
                  <a:pt x="7491" y="330"/>
                  <a:pt x="7470" y="311"/>
                </a:cubicBezTo>
                <a:cubicBezTo>
                  <a:pt x="7449" y="330"/>
                  <a:pt x="7439" y="348"/>
                  <a:pt x="7407" y="348"/>
                </a:cubicBezTo>
                <a:cubicBezTo>
                  <a:pt x="7397" y="311"/>
                  <a:pt x="7407" y="330"/>
                  <a:pt x="7376" y="311"/>
                </a:cubicBezTo>
                <a:cubicBezTo>
                  <a:pt x="7345" y="367"/>
                  <a:pt x="7262" y="367"/>
                  <a:pt x="7210" y="367"/>
                </a:cubicBezTo>
                <a:lnTo>
                  <a:pt x="7210" y="311"/>
                </a:lnTo>
                <a:lnTo>
                  <a:pt x="7199" y="311"/>
                </a:lnTo>
                <a:cubicBezTo>
                  <a:pt x="7115" y="423"/>
                  <a:pt x="6648" y="423"/>
                  <a:pt x="6543" y="330"/>
                </a:cubicBezTo>
                <a:cubicBezTo>
                  <a:pt x="6543" y="292"/>
                  <a:pt x="6236" y="311"/>
                  <a:pt x="6225" y="273"/>
                </a:cubicBezTo>
                <a:cubicBezTo>
                  <a:pt x="6267" y="236"/>
                  <a:pt x="6574" y="198"/>
                  <a:pt x="6637" y="198"/>
                </a:cubicBezTo>
                <a:cubicBezTo>
                  <a:pt x="6668" y="236"/>
                  <a:pt x="6918" y="179"/>
                  <a:pt x="6980" y="161"/>
                </a:cubicBezTo>
                <a:cubicBezTo>
                  <a:pt x="7084" y="122"/>
                  <a:pt x="7288" y="156"/>
                  <a:pt x="7433" y="80"/>
                </a:cubicBezTo>
                <a:cubicBezTo>
                  <a:pt x="7495" y="43"/>
                  <a:pt x="7574" y="-27"/>
                  <a:pt x="7698" y="10"/>
                </a:cubicBezTo>
                <a:cubicBezTo>
                  <a:pt x="7751" y="29"/>
                  <a:pt x="7897" y="161"/>
                  <a:pt x="7949" y="142"/>
                </a:cubicBezTo>
                <a:cubicBezTo>
                  <a:pt x="7970" y="122"/>
                  <a:pt x="7990" y="67"/>
                  <a:pt x="8011" y="48"/>
                </a:cubicBezTo>
                <a:cubicBezTo>
                  <a:pt x="8074" y="29"/>
                  <a:pt x="8074" y="67"/>
                  <a:pt x="8136" y="29"/>
                </a:cubicBezTo>
                <a:cubicBezTo>
                  <a:pt x="8146" y="85"/>
                  <a:pt x="8188" y="142"/>
                  <a:pt x="8240" y="142"/>
                </a:cubicBezTo>
                <a:cubicBezTo>
                  <a:pt x="8240" y="122"/>
                  <a:pt x="8250" y="122"/>
                  <a:pt x="8262" y="104"/>
                </a:cubicBezTo>
                <a:cubicBezTo>
                  <a:pt x="8262" y="217"/>
                  <a:pt x="8283" y="161"/>
                  <a:pt x="8293" y="254"/>
                </a:cubicBezTo>
                <a:cubicBezTo>
                  <a:pt x="8303" y="273"/>
                  <a:pt x="8272" y="311"/>
                  <a:pt x="8262" y="330"/>
                </a:cubicBezTo>
                <a:cubicBezTo>
                  <a:pt x="8262" y="348"/>
                  <a:pt x="8272" y="367"/>
                  <a:pt x="8262" y="42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40000"/>
                  <a:lumOff val="60000"/>
                </a:schemeClr>
              </a:gs>
              <a:gs pos="83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aseline="-2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E3CD71-736A-4F4D-83E9-82FA82EBE93E}"/>
              </a:ext>
            </a:extLst>
          </p:cNvPr>
          <p:cNvSpPr/>
          <p:nvPr/>
        </p:nvSpPr>
        <p:spPr>
          <a:xfrm>
            <a:off x="0" y="-186593"/>
            <a:ext cx="12192001" cy="1200329"/>
          </a:xfrm>
          <a:prstGeom prst="rect">
            <a:avLst/>
          </a:prstGeom>
          <a:gradFill flip="none" rotWithShape="1">
            <a:gsLst>
              <a:gs pos="49000">
                <a:schemeClr val="accent1">
                  <a:lumMod val="5000"/>
                  <a:lumOff val="95000"/>
                </a:schemeClr>
              </a:gs>
              <a:gs pos="0">
                <a:srgbClr val="F187DA"/>
              </a:gs>
              <a:gs pos="0">
                <a:schemeClr val="accent5"/>
              </a:gs>
              <a:gs pos="90000">
                <a:schemeClr val="accent5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ysClr val="windowText" lastClr="000000"/>
                  </a:solidFill>
                  <a:prstDash val="solid"/>
                </a:ln>
                <a:latin typeface="Ink Free" panose="03080402000500000000" pitchFamily="66" charset="0"/>
              </a:rPr>
              <a:t>Match Preparation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9368B-69A8-4040-B561-C021D70655D4}"/>
              </a:ext>
            </a:extLst>
          </p:cNvPr>
          <p:cNvSpPr/>
          <p:nvPr/>
        </p:nvSpPr>
        <p:spPr>
          <a:xfrm rot="20906436">
            <a:off x="5542002" y="2967335"/>
            <a:ext cx="1107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A5692D-F43D-4026-8E06-EE187E4EC76C}"/>
              </a:ext>
            </a:extLst>
          </p:cNvPr>
          <p:cNvSpPr/>
          <p:nvPr/>
        </p:nvSpPr>
        <p:spPr>
          <a:xfrm rot="477350">
            <a:off x="8370470" y="1573970"/>
            <a:ext cx="37834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rte" panose="03060902040502070203" pitchFamily="66" charset="0"/>
              </a:rPr>
              <a:t>Naka </a:t>
            </a:r>
            <a:r>
              <a:rPr lang="en-GB" sz="5400" b="0" cap="none" spc="0" dirty="0" err="1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rte" panose="03060902040502070203" pitchFamily="66" charset="0"/>
              </a:rPr>
              <a:t>Bulle</a:t>
            </a:r>
            <a:endParaRPr lang="en-US" sz="5400" b="0" cap="none" spc="0" dirty="0">
              <a:ln w="0"/>
              <a:solidFill>
                <a:srgbClr val="008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orte" panose="03060902040502070203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32BAF4-1F3C-4A86-A3E5-4E966C8D0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8561"/>
            <a:ext cx="2261479" cy="22614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A970CE-028D-4EF5-B6E1-0DD9ED720FA8}"/>
              </a:ext>
            </a:extLst>
          </p:cNvPr>
          <p:cNvSpPr/>
          <p:nvPr/>
        </p:nvSpPr>
        <p:spPr>
          <a:xfrm rot="20335406">
            <a:off x="702986" y="1714956"/>
            <a:ext cx="42152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rgbClr val="FF66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rte" panose="03060902040502070203" pitchFamily="66" charset="0"/>
              </a:rPr>
              <a:t>Pumas U/20</a:t>
            </a:r>
            <a:endParaRPr lang="en-US" sz="5400" b="0" cap="none" spc="0" dirty="0">
              <a:ln w="0"/>
              <a:solidFill>
                <a:srgbClr val="FF66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orte" panose="03060902040502070203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C5F4F2-7350-4486-92A7-BD5477215E60}"/>
              </a:ext>
            </a:extLst>
          </p:cNvPr>
          <p:cNvSpPr txBox="1"/>
          <p:nvPr/>
        </p:nvSpPr>
        <p:spPr>
          <a:xfrm>
            <a:off x="2354909" y="4919232"/>
            <a:ext cx="87527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cs typeface="Arial" pitchFamily="34" charset="0"/>
              </a:rPr>
              <a:t>Credo</a:t>
            </a:r>
          </a:p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cs typeface="Arial" pitchFamily="34" charset="0"/>
              </a:rPr>
              <a:t>      Serve the game to my                      utmost best.</a:t>
            </a:r>
          </a:p>
          <a:p>
            <a:pPr algn="ctr"/>
            <a:r>
              <a:rPr lang="en-US" altLang="ko-KR" sz="32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cs typeface="Arial" pitchFamily="34" charset="0"/>
              </a:rPr>
              <a:t>Do what you love!              Love what you do!</a:t>
            </a:r>
          </a:p>
        </p:txBody>
      </p:sp>
      <p:pic>
        <p:nvPicPr>
          <p:cNvPr id="15" name="Picture 4" descr="https://o.remove.bg/downloads/4e564d70-ac20-4693-8965-83badec75389/arrow-two-side-simple-icon-260nw-1727645746-removebg-preview.png">
            <a:extLst>
              <a:ext uri="{FF2B5EF4-FFF2-40B4-BE49-F238E27FC236}">
                <a16:creationId xmlns:a16="http://schemas.microsoft.com/office/drawing/2014/main" id="{D794D0D2-534A-42E0-AD5E-9FBCB9936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611379"/>
            <a:ext cx="1159157" cy="124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73172A35-85D9-4FDE-9A16-504C0D8B5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5" b="91593" l="9865" r="89686">
                        <a14:foregroundMark x1="33184" y1="15044" x2="33184" y2="15044"/>
                        <a14:foregroundMark x1="24664" y1="19027" x2="24664" y2="19027"/>
                        <a14:foregroundMark x1="19283" y1="19027" x2="19283" y2="19027"/>
                        <a14:foregroundMark x1="54260" y1="15044" x2="54260" y2="15044"/>
                        <a14:foregroundMark x1="42152" y1="15044" x2="42152" y2="15044"/>
                        <a14:foregroundMark x1="60538" y1="16814" x2="60538" y2="16814"/>
                        <a14:foregroundMark x1="67265" y1="16814" x2="67265" y2="16814"/>
                        <a14:foregroundMark x1="73991" y1="16814" x2="73991" y2="16814"/>
                        <a14:foregroundMark x1="80269" y1="20354" x2="80269" y2="20354"/>
                        <a14:foregroundMark x1="24664" y1="82743" x2="57955" y2="83351"/>
                        <a14:foregroundMark x1="44051" y1="80973" x2="52466" y2="77434"/>
                        <a14:foregroundMark x1="25112" y1="88938" x2="44051" y2="80973"/>
                        <a14:foregroundMark x1="71651" y1="76082" x2="72027" y2="76055"/>
                        <a14:foregroundMark x1="52466" y1="77434" x2="54065" y2="77321"/>
                        <a14:foregroundMark x1="64759" y1="86254" x2="58296" y2="91593"/>
                        <a14:foregroundMark x1="38492" y1="80973" x2="37668" y2="80531"/>
                        <a14:foregroundMark x1="39318" y1="81416" x2="38492" y2="80973"/>
                        <a14:foregroundMark x1="58296" y1="91593" x2="39318" y2="81416"/>
                        <a14:foregroundMark x1="36622" y1="81416" x2="31390" y2="85841"/>
                        <a14:foregroundMark x1="37146" y1="80973" x2="36622" y2="81416"/>
                        <a14:foregroundMark x1="37668" y1="80531" x2="37146" y2="80973"/>
                        <a14:foregroundMark x1="73543" y1="84956" x2="73543" y2="84956"/>
                        <a14:backgroundMark x1="33184" y1="81416" x2="33184" y2="81416"/>
                        <a14:backgroundMark x1="39462" y1="80973" x2="39462" y2="80973"/>
                        <a14:backgroundMark x1="66368" y1="78319" x2="66368" y2="78319"/>
                        <a14:backgroundMark x1="71300" y1="78319" x2="71300" y2="78319"/>
                        <a14:backgroundMark x1="73094" y1="78319" x2="54709" y2="78319"/>
                        <a14:backgroundMark x1="70852" y1="77876" x2="79372" y2="778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584">
            <a:off x="8677405" y="2313900"/>
            <a:ext cx="2413106" cy="244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Partners - Francois Ferreira Academy">
            <a:extLst>
              <a:ext uri="{FF2B5EF4-FFF2-40B4-BE49-F238E27FC236}">
                <a16:creationId xmlns:a16="http://schemas.microsoft.com/office/drawing/2014/main" id="{BAE59A6F-B390-4CFE-BBFF-302A54B3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787" y1="79167" x2="56787" y2="79167"/>
                        <a14:foregroundMark x1="61773" y1="80000" x2="61773" y2="80000"/>
                        <a14:foregroundMark x1="61773" y1="80000" x2="61773" y2="80000"/>
                        <a14:foregroundMark x1="83380" y1="79167" x2="83380" y2="79167"/>
                        <a14:foregroundMark x1="80609" y1="76667" x2="80609" y2="76667"/>
                        <a14:foregroundMark x1="74238" y1="77500" x2="74238" y2="77500"/>
                        <a14:foregroundMark x1="71191" y1="76250" x2="71191" y2="76250"/>
                        <a14:foregroundMark x1="68421" y1="75417" x2="68421" y2="75417"/>
                        <a14:foregroundMark x1="65374" y1="74167" x2="65374" y2="74167"/>
                        <a14:foregroundMark x1="60111" y1="76250" x2="60111" y2="76250"/>
                        <a14:foregroundMark x1="51247" y1="77083" x2="51247" y2="77083"/>
                        <a14:backgroundMark x1="81163" y1="46250" x2="81163" y2="46250"/>
                        <a14:backgroundMark x1="83102" y1="30833" x2="80055" y2="53333"/>
                        <a14:backgroundMark x1="80055" y1="53333" x2="80332" y2="54167"/>
                        <a14:backgroundMark x1="67867" y1="69167" x2="80886" y2="52917"/>
                        <a14:backgroundMark x1="80886" y1="52917" x2="83102" y2="47917"/>
                        <a14:backgroundMark x1="79501" y1="41250" x2="84488" y2="62500"/>
                        <a14:backgroundMark x1="84488" y1="62500" x2="88089" y2="68333"/>
                        <a14:backgroundMark x1="32410" y1="26667" x2="1108" y2="21250"/>
                        <a14:backgroundMark x1="1108" y1="21250" x2="1108" y2="20833"/>
                        <a14:backgroundMark x1="41551" y1="12083" x2="11357" y2="37917"/>
                        <a14:backgroundMark x1="23546" y1="31250" x2="12742" y2="46667"/>
                        <a14:backgroundMark x1="12742" y1="46667" x2="6648" y2="65833"/>
                        <a14:backgroundMark x1="6648" y1="65833" x2="6648" y2="65833"/>
                        <a14:backgroundMark x1="13573" y1="71250" x2="23269" y2="90833"/>
                        <a14:backgroundMark x1="23269" y1="90833" x2="39889" y2="90417"/>
                        <a14:backgroundMark x1="39889" y1="90417" x2="41274" y2="80833"/>
                        <a14:backgroundMark x1="46260" y1="84583" x2="55125" y2="91250"/>
                        <a14:backgroundMark x1="88920" y1="84583" x2="57341" y2="90000"/>
                        <a14:backgroundMark x1="57341" y1="90000" x2="54017" y2="88333"/>
                        <a14:backgroundMark x1="73684" y1="66667" x2="73684" y2="66667"/>
                        <a14:backgroundMark x1="73684" y1="66667" x2="73684" y2="66667"/>
                        <a14:backgroundMark x1="62604" y1="66667" x2="62604" y2="66667"/>
                        <a14:backgroundMark x1="55125" y1="70833" x2="55125" y2="70833"/>
                        <a14:backgroundMark x1="42659" y1="20417" x2="71468" y2="10000"/>
                        <a14:backgroundMark x1="71468" y1="10000" x2="84488" y2="21667"/>
                        <a14:backgroundMark x1="84488" y1="21667" x2="84765" y2="37083"/>
                        <a14:backgroundMark x1="52909" y1="77083" x2="52909" y2="7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5382">
            <a:off x="1683385" y="2322813"/>
            <a:ext cx="3327779" cy="221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18365E46-1927-4DFC-B51E-32C6751B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" y="-157467"/>
            <a:ext cx="1355922" cy="120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57D8C13B-B365-4CD4-AEED-DC854D9C5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078" y="-136672"/>
            <a:ext cx="1355922" cy="120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385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1121">
        <p15:prstTrans prst="drape"/>
      </p:transition>
    </mc:Choice>
    <mc:Fallback xmlns="">
      <p:transition spd="slow" advTm="31121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D2BAA5FF-AC07-46B9-8201-BE7F1B3C1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080" y="354192"/>
            <a:ext cx="8229600" cy="1143000"/>
          </a:xfrm>
        </p:spPr>
        <p:txBody>
          <a:bodyPr/>
          <a:lstStyle/>
          <a:p>
            <a:r>
              <a:rPr lang="en-ZA" sz="5400" b="1" dirty="0">
                <a:solidFill>
                  <a:schemeClr val="accent6"/>
                </a:solidFill>
                <a:latin typeface="Ink Free" panose="03080402000500000000" pitchFamily="66" charset="0"/>
              </a:rPr>
              <a:t>M</a:t>
            </a:r>
            <a:r>
              <a:rPr lang="en-ZA" sz="5400" b="1" dirty="0">
                <a:latin typeface="Ink Free" panose="03080402000500000000" pitchFamily="66" charset="0"/>
              </a:rPr>
              <a:t>atch</a:t>
            </a:r>
            <a:r>
              <a:rPr lang="en-ZA" sz="5400" b="1" dirty="0">
                <a:solidFill>
                  <a:srgbClr val="00FF00"/>
                </a:solidFill>
                <a:latin typeface="Ink Free" panose="03080402000500000000" pitchFamily="66" charset="0"/>
              </a:rPr>
              <a:t> </a:t>
            </a:r>
            <a:r>
              <a:rPr lang="en-ZA" sz="5400" b="1" dirty="0">
                <a:solidFill>
                  <a:schemeClr val="accent6"/>
                </a:solidFill>
                <a:latin typeface="Ink Free" panose="03080402000500000000" pitchFamily="66" charset="0"/>
              </a:rPr>
              <a:t>P</a:t>
            </a:r>
            <a:r>
              <a:rPr lang="en-ZA" sz="5400" b="1" dirty="0">
                <a:latin typeface="Ink Free" panose="03080402000500000000" pitchFamily="66" charset="0"/>
              </a:rPr>
              <a:t>reparation</a:t>
            </a:r>
            <a:endParaRPr lang="en-ZA" sz="5400" dirty="0">
              <a:latin typeface="Ink Free" panose="03080402000500000000" pitchFamily="66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6C8E3B8-63AA-409A-AD34-29FF96865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C33BA3-CF55-4639-B715-93DA249E4E68}"/>
              </a:ext>
            </a:extLst>
          </p:cNvPr>
          <p:cNvSpPr txBox="1">
            <a:spLocks/>
          </p:cNvSpPr>
          <p:nvPr/>
        </p:nvSpPr>
        <p:spPr>
          <a:xfrm>
            <a:off x="-31172" y="712123"/>
            <a:ext cx="8818890" cy="588913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ZA" dirty="0"/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ZA" sz="2700" dirty="0"/>
              <a:t> </a:t>
            </a:r>
            <a:r>
              <a:rPr lang="en-ZA" sz="2700" b="1" dirty="0"/>
              <a:t>Referee:</a:t>
            </a:r>
            <a:r>
              <a:rPr lang="en-ZA" sz="2700" dirty="0"/>
              <a:t> Alex Jonker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ZA" sz="2700" dirty="0"/>
              <a:t> </a:t>
            </a:r>
            <a:r>
              <a:rPr lang="en-ZA" sz="2700" b="1" dirty="0"/>
              <a:t>Date:</a:t>
            </a:r>
            <a:r>
              <a:rPr lang="en-GB" sz="2700" b="1" dirty="0"/>
              <a:t> </a:t>
            </a:r>
            <a:r>
              <a:rPr lang="en-GB" sz="2700" dirty="0"/>
              <a:t>28 March</a:t>
            </a:r>
            <a:r>
              <a:rPr lang="en-ZA" sz="2700" dirty="0"/>
              <a:t> 2023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ZA" sz="2700" dirty="0"/>
              <a:t> </a:t>
            </a:r>
            <a:r>
              <a:rPr lang="en-ZA" sz="2700" b="1" dirty="0"/>
              <a:t>Time: </a:t>
            </a:r>
            <a:r>
              <a:rPr lang="en-ZA" sz="2700" dirty="0"/>
              <a:t>1</a:t>
            </a:r>
            <a:r>
              <a:rPr lang="en-GB" sz="2700" dirty="0"/>
              <a:t>5:00</a:t>
            </a:r>
            <a:endParaRPr lang="en-ZA" sz="2700" dirty="0"/>
          </a:p>
          <a:p>
            <a:pPr marL="0" indent="0">
              <a:buNone/>
            </a:pPr>
            <a:r>
              <a:rPr lang="en-ZA" sz="2700" dirty="0"/>
              <a:t> </a:t>
            </a:r>
            <a:r>
              <a:rPr lang="en-ZA" sz="2700" b="1" dirty="0"/>
              <a:t>Match: </a:t>
            </a:r>
            <a:r>
              <a:rPr lang="en-ZA" sz="2700" dirty="0"/>
              <a:t>UXI Pumas u/20 vs Naka </a:t>
            </a:r>
            <a:r>
              <a:rPr lang="en-ZA" sz="2700" dirty="0" err="1"/>
              <a:t>Bulle</a:t>
            </a:r>
            <a:endParaRPr lang="en-ZA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ZA" sz="2700" dirty="0"/>
              <a:t> </a:t>
            </a:r>
            <a:r>
              <a:rPr lang="en-ZA" sz="2700" b="1" dirty="0"/>
              <a:t>Venue: </a:t>
            </a:r>
            <a:r>
              <a:rPr lang="en-GB" sz="2700" dirty="0"/>
              <a:t>White River Rugby Club</a:t>
            </a:r>
            <a:endParaRPr lang="en-ZA" sz="2700" dirty="0"/>
          </a:p>
          <a:p>
            <a:pPr marL="0" indent="0">
              <a:buNone/>
            </a:pPr>
            <a:r>
              <a:rPr lang="en-ZA" sz="2700" dirty="0"/>
              <a:t> </a:t>
            </a:r>
            <a:r>
              <a:rPr lang="en-ZA" sz="2700" b="1" dirty="0"/>
              <a:t>Assistant Referees: </a:t>
            </a:r>
            <a:r>
              <a:rPr lang="en-GB" sz="2700" dirty="0" err="1"/>
              <a:t>Sarel</a:t>
            </a:r>
            <a:r>
              <a:rPr lang="en-GB" sz="2700" dirty="0"/>
              <a:t> du Toit </a:t>
            </a:r>
            <a:r>
              <a:rPr lang="en-GB" sz="2700" dirty="0" err="1"/>
              <a:t>en</a:t>
            </a:r>
            <a:r>
              <a:rPr lang="en-GB" sz="2700" dirty="0"/>
              <a:t> Johan van Rooyen</a:t>
            </a:r>
            <a:endParaRPr lang="en-ZA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ZA" dirty="0"/>
              <a:t> </a:t>
            </a:r>
          </a:p>
          <a:p>
            <a:pPr marL="0" indent="0">
              <a:buNone/>
            </a:pPr>
            <a:r>
              <a:rPr lang="en-ZA" sz="5800" b="1" dirty="0">
                <a:solidFill>
                  <a:schemeClr val="accent6"/>
                </a:solidFill>
                <a:latin typeface="Ink Free" panose="03080402000500000000" pitchFamily="66" charset="0"/>
                <a:ea typeface="+mj-ea"/>
                <a:cs typeface="+mj-cs"/>
              </a:rPr>
              <a:t>I</a:t>
            </a:r>
            <a:r>
              <a:rPr lang="en-ZA" sz="5800" b="1" dirty="0">
                <a:latin typeface="Ink Free" panose="03080402000500000000" pitchFamily="66" charset="0"/>
                <a:ea typeface="+mj-ea"/>
                <a:cs typeface="+mj-cs"/>
              </a:rPr>
              <a:t>ndividual </a:t>
            </a:r>
            <a:r>
              <a:rPr lang="en-ZA" sz="5800" b="1" dirty="0">
                <a:solidFill>
                  <a:schemeClr val="accent6"/>
                </a:solidFill>
                <a:latin typeface="Ink Free" panose="03080402000500000000" pitchFamily="66" charset="0"/>
                <a:ea typeface="+mj-ea"/>
                <a:cs typeface="+mj-cs"/>
              </a:rPr>
              <a:t>T</a:t>
            </a:r>
            <a:r>
              <a:rPr lang="en-ZA" sz="5800" b="1" dirty="0">
                <a:latin typeface="Ink Free" panose="03080402000500000000" pitchFamily="66" charset="0"/>
                <a:ea typeface="+mj-ea"/>
                <a:cs typeface="+mj-cs"/>
              </a:rPr>
              <a:t>houghts:</a:t>
            </a:r>
          </a:p>
          <a:p>
            <a:pPr marL="0" indent="0">
              <a:buNone/>
            </a:pPr>
            <a:r>
              <a:rPr lang="en-GB" altLang="en-US" sz="2700" dirty="0"/>
              <a:t>This promises to be a cracker. Both teams had a great start to the season and won their first games with big margins. My focus will </a:t>
            </a:r>
            <a:r>
              <a:rPr lang="en-GB" altLang="en-US" sz="2700" dirty="0" err="1"/>
              <a:t>will</a:t>
            </a:r>
            <a:r>
              <a:rPr lang="en-GB" altLang="en-US" sz="2700" dirty="0"/>
              <a:t> be on scrums (</a:t>
            </a:r>
            <a:r>
              <a:rPr lang="en-GB" altLang="en-US" sz="2700" i="1" dirty="0">
                <a:solidFill>
                  <a:schemeClr val="accent6"/>
                </a:solidFill>
              </a:rPr>
              <a:t>proper checklist</a:t>
            </a:r>
            <a:r>
              <a:rPr lang="en-GB" altLang="en-US" sz="2700" dirty="0"/>
              <a:t>), breakdowns (</a:t>
            </a:r>
            <a:r>
              <a:rPr lang="en-GB" altLang="en-US" sz="2700" i="1" dirty="0">
                <a:solidFill>
                  <a:schemeClr val="accent6"/>
                </a:solidFill>
              </a:rPr>
              <a:t>urgency and accuracy</a:t>
            </a:r>
            <a:r>
              <a:rPr lang="en-GB" altLang="en-US" sz="2700" dirty="0"/>
              <a:t>) law variations (</a:t>
            </a:r>
            <a:r>
              <a:rPr lang="en-GB" altLang="en-US" sz="2700" i="1" dirty="0">
                <a:solidFill>
                  <a:schemeClr val="accent6"/>
                </a:solidFill>
              </a:rPr>
              <a:t>goal line dropout and 50-22</a:t>
            </a:r>
            <a:r>
              <a:rPr lang="en-GB" altLang="en-US" sz="2700" dirty="0"/>
              <a:t>). </a:t>
            </a:r>
            <a:endParaRPr lang="en-ZA" altLang="en-US" sz="27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48A2739-C90F-44F5-BCE2-AD68990F4B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348" y="-29967"/>
            <a:ext cx="1838626" cy="1838626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57EEE13E-F593-4703-B83F-DB8089AC9307}"/>
              </a:ext>
            </a:extLst>
          </p:cNvPr>
          <p:cNvGrpSpPr/>
          <p:nvPr/>
        </p:nvGrpSpPr>
        <p:grpSpPr>
          <a:xfrm rot="21144645">
            <a:off x="9022200" y="3578120"/>
            <a:ext cx="1048908" cy="686140"/>
            <a:chOff x="9841706" y="4683955"/>
            <a:chExt cx="2493963" cy="1089025"/>
          </a:xfrm>
          <a:solidFill>
            <a:schemeClr val="tx1"/>
          </a:solidFill>
        </p:grpSpPr>
        <p:sp>
          <p:nvSpPr>
            <p:cNvPr id="42" name="Freeform 304">
              <a:extLst>
                <a:ext uri="{FF2B5EF4-FFF2-40B4-BE49-F238E27FC236}">
                  <a16:creationId xmlns:a16="http://schemas.microsoft.com/office/drawing/2014/main" id="{30B4F681-2D02-4E30-B667-654B860BE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41706" y="5026855"/>
              <a:ext cx="523875" cy="398463"/>
            </a:xfrm>
            <a:custGeom>
              <a:avLst/>
              <a:gdLst>
                <a:gd name="T0" fmla="*/ 262 w 687"/>
                <a:gd name="T1" fmla="*/ 473 h 523"/>
                <a:gd name="T2" fmla="*/ 50 w 687"/>
                <a:gd name="T3" fmla="*/ 262 h 523"/>
                <a:gd name="T4" fmla="*/ 262 w 687"/>
                <a:gd name="T5" fmla="*/ 50 h 523"/>
                <a:gd name="T6" fmla="*/ 453 w 687"/>
                <a:gd name="T7" fmla="*/ 173 h 523"/>
                <a:gd name="T8" fmla="*/ 450 w 687"/>
                <a:gd name="T9" fmla="*/ 173 h 523"/>
                <a:gd name="T10" fmla="*/ 398 w 687"/>
                <a:gd name="T11" fmla="*/ 225 h 523"/>
                <a:gd name="T12" fmla="*/ 398 w 687"/>
                <a:gd name="T13" fmla="*/ 302 h 523"/>
                <a:gd name="T14" fmla="*/ 450 w 687"/>
                <a:gd name="T15" fmla="*/ 354 h 523"/>
                <a:gd name="T16" fmla="*/ 451 w 687"/>
                <a:gd name="T17" fmla="*/ 354 h 523"/>
                <a:gd name="T18" fmla="*/ 262 w 687"/>
                <a:gd name="T19" fmla="*/ 473 h 523"/>
                <a:gd name="T20" fmla="*/ 687 w 687"/>
                <a:gd name="T21" fmla="*/ 173 h 523"/>
                <a:gd name="T22" fmla="*/ 507 w 687"/>
                <a:gd name="T23" fmla="*/ 173 h 523"/>
                <a:gd name="T24" fmla="*/ 262 w 687"/>
                <a:gd name="T25" fmla="*/ 0 h 523"/>
                <a:gd name="T26" fmla="*/ 0 w 687"/>
                <a:gd name="T27" fmla="*/ 262 h 523"/>
                <a:gd name="T28" fmla="*/ 262 w 687"/>
                <a:gd name="T29" fmla="*/ 523 h 523"/>
                <a:gd name="T30" fmla="*/ 506 w 687"/>
                <a:gd name="T31" fmla="*/ 354 h 523"/>
                <a:gd name="T32" fmla="*/ 687 w 687"/>
                <a:gd name="T33" fmla="*/ 354 h 523"/>
                <a:gd name="T34" fmla="*/ 687 w 687"/>
                <a:gd name="T35" fmla="*/ 17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7" h="523">
                  <a:moveTo>
                    <a:pt x="262" y="473"/>
                  </a:moveTo>
                  <a:cubicBezTo>
                    <a:pt x="145" y="473"/>
                    <a:pt x="50" y="378"/>
                    <a:pt x="50" y="262"/>
                  </a:cubicBezTo>
                  <a:cubicBezTo>
                    <a:pt x="50" y="145"/>
                    <a:pt x="145" y="50"/>
                    <a:pt x="262" y="50"/>
                  </a:cubicBezTo>
                  <a:cubicBezTo>
                    <a:pt x="346" y="50"/>
                    <a:pt x="420" y="101"/>
                    <a:pt x="453" y="173"/>
                  </a:cubicBezTo>
                  <a:lnTo>
                    <a:pt x="450" y="173"/>
                  </a:lnTo>
                  <a:cubicBezTo>
                    <a:pt x="421" y="173"/>
                    <a:pt x="398" y="196"/>
                    <a:pt x="398" y="225"/>
                  </a:cubicBezTo>
                  <a:lnTo>
                    <a:pt x="398" y="302"/>
                  </a:lnTo>
                  <a:cubicBezTo>
                    <a:pt x="398" y="331"/>
                    <a:pt x="421" y="354"/>
                    <a:pt x="450" y="354"/>
                  </a:cubicBezTo>
                  <a:lnTo>
                    <a:pt x="451" y="354"/>
                  </a:lnTo>
                  <a:cubicBezTo>
                    <a:pt x="417" y="424"/>
                    <a:pt x="345" y="473"/>
                    <a:pt x="262" y="473"/>
                  </a:cubicBezTo>
                  <a:close/>
                  <a:moveTo>
                    <a:pt x="687" y="173"/>
                  </a:moveTo>
                  <a:lnTo>
                    <a:pt x="507" y="173"/>
                  </a:lnTo>
                  <a:cubicBezTo>
                    <a:pt x="471" y="73"/>
                    <a:pt x="375" y="0"/>
                    <a:pt x="262" y="0"/>
                  </a:cubicBezTo>
                  <a:cubicBezTo>
                    <a:pt x="118" y="0"/>
                    <a:pt x="0" y="118"/>
                    <a:pt x="0" y="262"/>
                  </a:cubicBezTo>
                  <a:cubicBezTo>
                    <a:pt x="0" y="406"/>
                    <a:pt x="118" y="523"/>
                    <a:pt x="262" y="523"/>
                  </a:cubicBezTo>
                  <a:cubicBezTo>
                    <a:pt x="373" y="523"/>
                    <a:pt x="468" y="453"/>
                    <a:pt x="506" y="354"/>
                  </a:cubicBezTo>
                  <a:lnTo>
                    <a:pt x="687" y="354"/>
                  </a:lnTo>
                  <a:lnTo>
                    <a:pt x="687" y="173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63">
              <a:extLst>
                <a:ext uri="{FF2B5EF4-FFF2-40B4-BE49-F238E27FC236}">
                  <a16:creationId xmlns:a16="http://schemas.microsoft.com/office/drawing/2014/main" id="{F5C63C4B-16F2-448B-93F2-D11B742CE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6044" y="4683955"/>
              <a:ext cx="2079625" cy="1089025"/>
            </a:xfrm>
            <a:custGeom>
              <a:avLst/>
              <a:gdLst>
                <a:gd name="connsiteX0" fmla="*/ 544131 w 2079625"/>
                <a:gd name="connsiteY0" fmla="*/ 0 h 1089025"/>
                <a:gd name="connsiteX1" fmla="*/ 544512 w 2079625"/>
                <a:gd name="connsiteY1" fmla="*/ 37 h 1089025"/>
                <a:gd name="connsiteX2" fmla="*/ 544512 w 2079625"/>
                <a:gd name="connsiteY2" fmla="*/ 0 h 1089025"/>
                <a:gd name="connsiteX3" fmla="*/ 681644 w 2079625"/>
                <a:gd name="connsiteY3" fmla="*/ 0 h 1089025"/>
                <a:gd name="connsiteX4" fmla="*/ 724307 w 2079625"/>
                <a:gd name="connsiteY4" fmla="*/ 42672 h 1089025"/>
                <a:gd name="connsiteX5" fmla="*/ 805824 w 2079625"/>
                <a:gd name="connsiteY5" fmla="*/ 124206 h 1089025"/>
                <a:gd name="connsiteX6" fmla="*/ 848487 w 2079625"/>
                <a:gd name="connsiteY6" fmla="*/ 124206 h 1089025"/>
                <a:gd name="connsiteX7" fmla="*/ 930766 w 2079625"/>
                <a:gd name="connsiteY7" fmla="*/ 42672 h 1089025"/>
                <a:gd name="connsiteX8" fmla="*/ 973429 w 2079625"/>
                <a:gd name="connsiteY8" fmla="*/ 0 h 1089025"/>
                <a:gd name="connsiteX9" fmla="*/ 1963825 w 2079625"/>
                <a:gd name="connsiteY9" fmla="*/ 0 h 1089025"/>
                <a:gd name="connsiteX10" fmla="*/ 2079625 w 2079625"/>
                <a:gd name="connsiteY10" fmla="*/ 115824 h 1089025"/>
                <a:gd name="connsiteX11" fmla="*/ 2079625 w 2079625"/>
                <a:gd name="connsiteY11" fmla="*/ 132588 h 1089025"/>
                <a:gd name="connsiteX12" fmla="*/ 1984395 w 2079625"/>
                <a:gd name="connsiteY12" fmla="*/ 246126 h 1089025"/>
                <a:gd name="connsiteX13" fmla="*/ 1069309 w 2079625"/>
                <a:gd name="connsiteY13" fmla="*/ 407203 h 1089025"/>
                <a:gd name="connsiteX14" fmla="*/ 1078927 w 2079625"/>
                <a:gd name="connsiteY14" fmla="*/ 439344 h 1089025"/>
                <a:gd name="connsiteX15" fmla="*/ 1089025 w 2079625"/>
                <a:gd name="connsiteY15" fmla="*/ 544894 h 1089025"/>
                <a:gd name="connsiteX16" fmla="*/ 544131 w 2079625"/>
                <a:gd name="connsiteY16" fmla="*/ 1089025 h 1089025"/>
                <a:gd name="connsiteX17" fmla="*/ 0 w 2079625"/>
                <a:gd name="connsiteY17" fmla="*/ 544894 h 1089025"/>
                <a:gd name="connsiteX18" fmla="*/ 544131 w 2079625"/>
                <a:gd name="connsiteY18" fmla="*/ 0 h 108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79625" h="1089025">
                  <a:moveTo>
                    <a:pt x="544131" y="0"/>
                  </a:moveTo>
                  <a:lnTo>
                    <a:pt x="544512" y="37"/>
                  </a:lnTo>
                  <a:lnTo>
                    <a:pt x="544512" y="0"/>
                  </a:lnTo>
                  <a:lnTo>
                    <a:pt x="681644" y="0"/>
                  </a:lnTo>
                  <a:cubicBezTo>
                    <a:pt x="705261" y="0"/>
                    <a:pt x="724307" y="19050"/>
                    <a:pt x="724307" y="42672"/>
                  </a:cubicBezTo>
                  <a:cubicBezTo>
                    <a:pt x="724307" y="87630"/>
                    <a:pt x="760875" y="124206"/>
                    <a:pt x="805824" y="124206"/>
                  </a:cubicBezTo>
                  <a:lnTo>
                    <a:pt x="848487" y="124206"/>
                  </a:lnTo>
                  <a:cubicBezTo>
                    <a:pt x="894198" y="124206"/>
                    <a:pt x="930766" y="87630"/>
                    <a:pt x="930766" y="42672"/>
                  </a:cubicBezTo>
                  <a:cubicBezTo>
                    <a:pt x="930766" y="19050"/>
                    <a:pt x="949812" y="0"/>
                    <a:pt x="973429" y="0"/>
                  </a:cubicBezTo>
                  <a:lnTo>
                    <a:pt x="1963825" y="0"/>
                  </a:lnTo>
                  <a:cubicBezTo>
                    <a:pt x="2027820" y="0"/>
                    <a:pt x="2079625" y="51816"/>
                    <a:pt x="2079625" y="115824"/>
                  </a:cubicBezTo>
                  <a:lnTo>
                    <a:pt x="2079625" y="132588"/>
                  </a:lnTo>
                  <a:cubicBezTo>
                    <a:pt x="2079625" y="188214"/>
                    <a:pt x="2039247" y="236220"/>
                    <a:pt x="1984395" y="246126"/>
                  </a:cubicBezTo>
                  <a:lnTo>
                    <a:pt x="1069309" y="407203"/>
                  </a:lnTo>
                  <a:lnTo>
                    <a:pt x="1078927" y="439344"/>
                  </a:lnTo>
                  <a:cubicBezTo>
                    <a:pt x="1085596" y="473448"/>
                    <a:pt x="1089025" y="508695"/>
                    <a:pt x="1089025" y="544894"/>
                  </a:cubicBezTo>
                  <a:cubicBezTo>
                    <a:pt x="1089025" y="845157"/>
                    <a:pt x="845157" y="1089025"/>
                    <a:pt x="544131" y="1089025"/>
                  </a:cubicBezTo>
                  <a:cubicBezTo>
                    <a:pt x="243868" y="1089025"/>
                    <a:pt x="0" y="845157"/>
                    <a:pt x="0" y="544894"/>
                  </a:cubicBezTo>
                  <a:cubicBezTo>
                    <a:pt x="0" y="243869"/>
                    <a:pt x="243868" y="0"/>
                    <a:pt x="544131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44" name="Freeform 307">
              <a:extLst>
                <a:ext uri="{FF2B5EF4-FFF2-40B4-BE49-F238E27FC236}">
                  <a16:creationId xmlns:a16="http://schemas.microsoft.com/office/drawing/2014/main" id="{B897E2BA-9162-4E3F-833F-09D00109E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0669" y="4858580"/>
              <a:ext cx="739775" cy="739775"/>
            </a:xfrm>
            <a:custGeom>
              <a:avLst/>
              <a:gdLst>
                <a:gd name="T0" fmla="*/ 485 w 970"/>
                <a:gd name="T1" fmla="*/ 83 h 970"/>
                <a:gd name="T2" fmla="*/ 769 w 970"/>
                <a:gd name="T3" fmla="*/ 201 h 970"/>
                <a:gd name="T4" fmla="*/ 887 w 970"/>
                <a:gd name="T5" fmla="*/ 485 h 970"/>
                <a:gd name="T6" fmla="*/ 769 w 970"/>
                <a:gd name="T7" fmla="*/ 768 h 970"/>
                <a:gd name="T8" fmla="*/ 485 w 970"/>
                <a:gd name="T9" fmla="*/ 886 h 970"/>
                <a:gd name="T10" fmla="*/ 202 w 970"/>
                <a:gd name="T11" fmla="*/ 768 h 970"/>
                <a:gd name="T12" fmla="*/ 84 w 970"/>
                <a:gd name="T13" fmla="*/ 485 h 970"/>
                <a:gd name="T14" fmla="*/ 202 w 970"/>
                <a:gd name="T15" fmla="*/ 201 h 970"/>
                <a:gd name="T16" fmla="*/ 485 w 970"/>
                <a:gd name="T17" fmla="*/ 83 h 970"/>
                <a:gd name="T18" fmla="*/ 527 w 970"/>
                <a:gd name="T19" fmla="*/ 41 h 970"/>
                <a:gd name="T20" fmla="*/ 485 w 970"/>
                <a:gd name="T21" fmla="*/ 0 h 970"/>
                <a:gd name="T22" fmla="*/ 143 w 970"/>
                <a:gd name="T23" fmla="*/ 142 h 970"/>
                <a:gd name="T24" fmla="*/ 0 w 970"/>
                <a:gd name="T25" fmla="*/ 485 h 970"/>
                <a:gd name="T26" fmla="*/ 143 w 970"/>
                <a:gd name="T27" fmla="*/ 827 h 970"/>
                <a:gd name="T28" fmla="*/ 485 w 970"/>
                <a:gd name="T29" fmla="*/ 970 h 970"/>
                <a:gd name="T30" fmla="*/ 828 w 970"/>
                <a:gd name="T31" fmla="*/ 827 h 970"/>
                <a:gd name="T32" fmla="*/ 970 w 970"/>
                <a:gd name="T33" fmla="*/ 485 h 970"/>
                <a:gd name="T34" fmla="*/ 828 w 970"/>
                <a:gd name="T35" fmla="*/ 142 h 970"/>
                <a:gd name="T36" fmla="*/ 485 w 970"/>
                <a:gd name="T37" fmla="*/ 0 h 970"/>
                <a:gd name="T38" fmla="*/ 444 w 970"/>
                <a:gd name="T39" fmla="*/ 41 h 970"/>
                <a:gd name="T40" fmla="*/ 485 w 970"/>
                <a:gd name="T41" fmla="*/ 8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70" h="970">
                  <a:moveTo>
                    <a:pt x="485" y="83"/>
                  </a:moveTo>
                  <a:cubicBezTo>
                    <a:pt x="596" y="83"/>
                    <a:pt x="696" y="128"/>
                    <a:pt x="769" y="201"/>
                  </a:cubicBezTo>
                  <a:cubicBezTo>
                    <a:pt x="842" y="274"/>
                    <a:pt x="887" y="374"/>
                    <a:pt x="887" y="485"/>
                  </a:cubicBezTo>
                  <a:cubicBezTo>
                    <a:pt x="887" y="595"/>
                    <a:pt x="842" y="696"/>
                    <a:pt x="769" y="768"/>
                  </a:cubicBezTo>
                  <a:cubicBezTo>
                    <a:pt x="696" y="841"/>
                    <a:pt x="596" y="886"/>
                    <a:pt x="485" y="886"/>
                  </a:cubicBezTo>
                  <a:cubicBezTo>
                    <a:pt x="375" y="886"/>
                    <a:pt x="274" y="841"/>
                    <a:pt x="202" y="768"/>
                  </a:cubicBezTo>
                  <a:cubicBezTo>
                    <a:pt x="129" y="696"/>
                    <a:pt x="84" y="595"/>
                    <a:pt x="84" y="485"/>
                  </a:cubicBezTo>
                  <a:cubicBezTo>
                    <a:pt x="84" y="374"/>
                    <a:pt x="129" y="274"/>
                    <a:pt x="202" y="201"/>
                  </a:cubicBezTo>
                  <a:cubicBezTo>
                    <a:pt x="274" y="128"/>
                    <a:pt x="375" y="83"/>
                    <a:pt x="485" y="83"/>
                  </a:cubicBezTo>
                  <a:cubicBezTo>
                    <a:pt x="508" y="83"/>
                    <a:pt x="527" y="64"/>
                    <a:pt x="527" y="41"/>
                  </a:cubicBezTo>
                  <a:cubicBezTo>
                    <a:pt x="527" y="18"/>
                    <a:pt x="508" y="0"/>
                    <a:pt x="485" y="0"/>
                  </a:cubicBezTo>
                  <a:cubicBezTo>
                    <a:pt x="352" y="0"/>
                    <a:pt x="230" y="54"/>
                    <a:pt x="143" y="142"/>
                  </a:cubicBezTo>
                  <a:cubicBezTo>
                    <a:pt x="55" y="230"/>
                    <a:pt x="0" y="351"/>
                    <a:pt x="0" y="485"/>
                  </a:cubicBezTo>
                  <a:cubicBezTo>
                    <a:pt x="0" y="618"/>
                    <a:pt x="55" y="740"/>
                    <a:pt x="143" y="827"/>
                  </a:cubicBezTo>
                  <a:cubicBezTo>
                    <a:pt x="230" y="915"/>
                    <a:pt x="352" y="970"/>
                    <a:pt x="485" y="970"/>
                  </a:cubicBezTo>
                  <a:cubicBezTo>
                    <a:pt x="619" y="970"/>
                    <a:pt x="741" y="915"/>
                    <a:pt x="828" y="827"/>
                  </a:cubicBezTo>
                  <a:cubicBezTo>
                    <a:pt x="916" y="740"/>
                    <a:pt x="970" y="618"/>
                    <a:pt x="970" y="485"/>
                  </a:cubicBezTo>
                  <a:cubicBezTo>
                    <a:pt x="970" y="351"/>
                    <a:pt x="916" y="230"/>
                    <a:pt x="828" y="142"/>
                  </a:cubicBezTo>
                  <a:cubicBezTo>
                    <a:pt x="741" y="54"/>
                    <a:pt x="619" y="0"/>
                    <a:pt x="485" y="0"/>
                  </a:cubicBezTo>
                  <a:cubicBezTo>
                    <a:pt x="462" y="0"/>
                    <a:pt x="444" y="18"/>
                    <a:pt x="444" y="41"/>
                  </a:cubicBezTo>
                  <a:cubicBezTo>
                    <a:pt x="444" y="64"/>
                    <a:pt x="462" y="83"/>
                    <a:pt x="485" y="83"/>
                  </a:cubicBezTo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Oval 308">
              <a:extLst>
                <a:ext uri="{FF2B5EF4-FFF2-40B4-BE49-F238E27FC236}">
                  <a16:creationId xmlns:a16="http://schemas.microsoft.com/office/drawing/2014/main" id="{564A1532-AA9E-478D-BB6C-3B9DFF5D1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9744" y="5074480"/>
              <a:ext cx="301625" cy="30003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522E4F6-CDFF-44FF-8A85-2A8D7960AD24}"/>
              </a:ext>
            </a:extLst>
          </p:cNvPr>
          <p:cNvGrpSpPr/>
          <p:nvPr/>
        </p:nvGrpSpPr>
        <p:grpSpPr>
          <a:xfrm>
            <a:off x="10579698" y="3298213"/>
            <a:ext cx="1414369" cy="983959"/>
            <a:chOff x="6987265" y="1474788"/>
            <a:chExt cx="2847299" cy="2080964"/>
          </a:xfrm>
          <a:solidFill>
            <a:srgbClr val="86D73D"/>
          </a:solidFill>
        </p:grpSpPr>
        <p:sp>
          <p:nvSpPr>
            <p:cNvPr id="47" name="Freeform 266">
              <a:extLst>
                <a:ext uri="{FF2B5EF4-FFF2-40B4-BE49-F238E27FC236}">
                  <a16:creationId xmlns:a16="http://schemas.microsoft.com/office/drawing/2014/main" id="{3EC25039-8472-4242-85D7-5B7CEF036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1" y="1474788"/>
              <a:ext cx="763588" cy="696913"/>
            </a:xfrm>
            <a:custGeom>
              <a:avLst/>
              <a:gdLst>
                <a:gd name="T0" fmla="*/ 0 w 1002"/>
                <a:gd name="T1" fmla="*/ 914 h 914"/>
                <a:gd name="T2" fmla="*/ 1002 w 1002"/>
                <a:gd name="T3" fmla="*/ 914 h 914"/>
                <a:gd name="T4" fmla="*/ 1002 w 1002"/>
                <a:gd name="T5" fmla="*/ 0 h 914"/>
                <a:gd name="T6" fmla="*/ 913 w 1002"/>
                <a:gd name="T7" fmla="*/ 0 h 914"/>
                <a:gd name="T8" fmla="*/ 501 w 1002"/>
                <a:gd name="T9" fmla="*/ 217 h 914"/>
                <a:gd name="T10" fmla="*/ 89 w 1002"/>
                <a:gd name="T11" fmla="*/ 0 h 914"/>
                <a:gd name="T12" fmla="*/ 0 w 1002"/>
                <a:gd name="T13" fmla="*/ 0 h 914"/>
                <a:gd name="T14" fmla="*/ 0 w 1002"/>
                <a:gd name="T15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2" h="914">
                  <a:moveTo>
                    <a:pt x="0" y="914"/>
                  </a:moveTo>
                  <a:lnTo>
                    <a:pt x="1002" y="914"/>
                  </a:lnTo>
                  <a:lnTo>
                    <a:pt x="1002" y="0"/>
                  </a:lnTo>
                  <a:lnTo>
                    <a:pt x="913" y="0"/>
                  </a:lnTo>
                  <a:cubicBezTo>
                    <a:pt x="823" y="131"/>
                    <a:pt x="672" y="217"/>
                    <a:pt x="501" y="217"/>
                  </a:cubicBezTo>
                  <a:cubicBezTo>
                    <a:pt x="330" y="217"/>
                    <a:pt x="179" y="131"/>
                    <a:pt x="89" y="0"/>
                  </a:cubicBezTo>
                  <a:lnTo>
                    <a:pt x="0" y="0"/>
                  </a:lnTo>
                  <a:lnTo>
                    <a:pt x="0" y="914"/>
                  </a:lnTo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267">
              <a:extLst>
                <a:ext uri="{FF2B5EF4-FFF2-40B4-BE49-F238E27FC236}">
                  <a16:creationId xmlns:a16="http://schemas.microsoft.com/office/drawing/2014/main" id="{A24BC7F8-400C-46B1-9BF7-66588EFF2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8026" y="1474788"/>
              <a:ext cx="2776538" cy="696913"/>
            </a:xfrm>
            <a:custGeom>
              <a:avLst/>
              <a:gdLst>
                <a:gd name="T0" fmla="*/ 3638 w 3644"/>
                <a:gd name="T1" fmla="*/ 835 h 914"/>
                <a:gd name="T2" fmla="*/ 3532 w 3644"/>
                <a:gd name="T3" fmla="*/ 914 h 914"/>
                <a:gd name="T4" fmla="*/ 112 w 3644"/>
                <a:gd name="T5" fmla="*/ 914 h 914"/>
                <a:gd name="T6" fmla="*/ 6 w 3644"/>
                <a:gd name="T7" fmla="*/ 835 h 914"/>
                <a:gd name="T8" fmla="*/ 2 w 3644"/>
                <a:gd name="T9" fmla="*/ 791 h 914"/>
                <a:gd name="T10" fmla="*/ 908 w 3644"/>
                <a:gd name="T11" fmla="*/ 0 h 914"/>
                <a:gd name="T12" fmla="*/ 1321 w 3644"/>
                <a:gd name="T13" fmla="*/ 0 h 914"/>
                <a:gd name="T14" fmla="*/ 1822 w 3644"/>
                <a:gd name="T15" fmla="*/ 502 h 914"/>
                <a:gd name="T16" fmla="*/ 2323 w 3644"/>
                <a:gd name="T17" fmla="*/ 0 h 914"/>
                <a:gd name="T18" fmla="*/ 2736 w 3644"/>
                <a:gd name="T19" fmla="*/ 0 h 914"/>
                <a:gd name="T20" fmla="*/ 3642 w 3644"/>
                <a:gd name="T21" fmla="*/ 791 h 914"/>
                <a:gd name="T22" fmla="*/ 3638 w 3644"/>
                <a:gd name="T23" fmla="*/ 835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44" h="914">
                  <a:moveTo>
                    <a:pt x="3638" y="835"/>
                  </a:moveTo>
                  <a:cubicBezTo>
                    <a:pt x="3625" y="880"/>
                    <a:pt x="3583" y="914"/>
                    <a:pt x="3532" y="914"/>
                  </a:cubicBezTo>
                  <a:lnTo>
                    <a:pt x="112" y="914"/>
                  </a:lnTo>
                  <a:cubicBezTo>
                    <a:pt x="61" y="914"/>
                    <a:pt x="19" y="880"/>
                    <a:pt x="6" y="835"/>
                  </a:cubicBezTo>
                  <a:cubicBezTo>
                    <a:pt x="2" y="821"/>
                    <a:pt x="0" y="806"/>
                    <a:pt x="2" y="791"/>
                  </a:cubicBezTo>
                  <a:cubicBezTo>
                    <a:pt x="63" y="344"/>
                    <a:pt x="445" y="0"/>
                    <a:pt x="908" y="0"/>
                  </a:cubicBezTo>
                  <a:lnTo>
                    <a:pt x="1321" y="0"/>
                  </a:lnTo>
                  <a:cubicBezTo>
                    <a:pt x="1321" y="277"/>
                    <a:pt x="1546" y="502"/>
                    <a:pt x="1822" y="502"/>
                  </a:cubicBezTo>
                  <a:cubicBezTo>
                    <a:pt x="2098" y="502"/>
                    <a:pt x="2323" y="277"/>
                    <a:pt x="2323" y="0"/>
                  </a:cubicBezTo>
                  <a:lnTo>
                    <a:pt x="2736" y="0"/>
                  </a:lnTo>
                  <a:cubicBezTo>
                    <a:pt x="3199" y="0"/>
                    <a:pt x="3581" y="344"/>
                    <a:pt x="3642" y="791"/>
                  </a:cubicBezTo>
                  <a:cubicBezTo>
                    <a:pt x="3644" y="806"/>
                    <a:pt x="3642" y="821"/>
                    <a:pt x="3638" y="835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86">
              <a:extLst>
                <a:ext uri="{FF2B5EF4-FFF2-40B4-BE49-F238E27FC236}">
                  <a16:creationId xmlns:a16="http://schemas.microsoft.com/office/drawing/2014/main" id="{64479998-265C-4909-A37D-FBA0530E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7265" y="1558677"/>
              <a:ext cx="2767014" cy="1997075"/>
            </a:xfrm>
            <a:custGeom>
              <a:avLst/>
              <a:gdLst>
                <a:gd name="connsiteX0" fmla="*/ 687182 w 2767013"/>
                <a:gd name="connsiteY0" fmla="*/ 0 h 1997075"/>
                <a:gd name="connsiteX1" fmla="*/ 1001823 w 2767013"/>
                <a:gd name="connsiteY1" fmla="*/ 0 h 1997075"/>
                <a:gd name="connsiteX2" fmla="*/ 1383506 w 2767013"/>
                <a:gd name="connsiteY2" fmla="*/ 382176 h 1997075"/>
                <a:gd name="connsiteX3" fmla="*/ 1765190 w 2767013"/>
                <a:gd name="connsiteY3" fmla="*/ 0 h 1997075"/>
                <a:gd name="connsiteX4" fmla="*/ 2079831 w 2767013"/>
                <a:gd name="connsiteY4" fmla="*/ 0 h 1997075"/>
                <a:gd name="connsiteX5" fmla="*/ 2767013 w 2767013"/>
                <a:gd name="connsiteY5" fmla="*/ 585850 h 1997075"/>
                <a:gd name="connsiteX6" fmla="*/ 2686258 w 2767013"/>
                <a:gd name="connsiteY6" fmla="*/ 646113 h 1997075"/>
                <a:gd name="connsiteX7" fmla="*/ 2103577 w 2767013"/>
                <a:gd name="connsiteY7" fmla="*/ 646113 h 1997075"/>
                <a:gd name="connsiteX8" fmla="*/ 2041447 w 2767013"/>
                <a:gd name="connsiteY8" fmla="*/ 1290388 h 1997075"/>
                <a:gd name="connsiteX9" fmla="*/ 2041447 w 2767013"/>
                <a:gd name="connsiteY9" fmla="*/ 1299526 h 1997075"/>
                <a:gd name="connsiteX10" fmla="*/ 2075714 w 2767013"/>
                <a:gd name="connsiteY10" fmla="*/ 1932346 h 1997075"/>
                <a:gd name="connsiteX11" fmla="*/ 2014794 w 2767013"/>
                <a:gd name="connsiteY11" fmla="*/ 1997075 h 1997075"/>
                <a:gd name="connsiteX12" fmla="*/ 752220 w 2767013"/>
                <a:gd name="connsiteY12" fmla="*/ 1997075 h 1997075"/>
                <a:gd name="connsiteX13" fmla="*/ 691300 w 2767013"/>
                <a:gd name="connsiteY13" fmla="*/ 1932346 h 1997075"/>
                <a:gd name="connsiteX14" fmla="*/ 725568 w 2767013"/>
                <a:gd name="connsiteY14" fmla="*/ 1299526 h 1997075"/>
                <a:gd name="connsiteX15" fmla="*/ 725568 w 2767013"/>
                <a:gd name="connsiteY15" fmla="*/ 1290388 h 1997075"/>
                <a:gd name="connsiteX16" fmla="*/ 663437 w 2767013"/>
                <a:gd name="connsiteY16" fmla="*/ 646113 h 1997075"/>
                <a:gd name="connsiteX17" fmla="*/ 80756 w 2767013"/>
                <a:gd name="connsiteY17" fmla="*/ 646113 h 1997075"/>
                <a:gd name="connsiteX18" fmla="*/ 0 w 2767013"/>
                <a:gd name="connsiteY18" fmla="*/ 585850 h 1997075"/>
                <a:gd name="connsiteX19" fmla="*/ 687182 w 2767013"/>
                <a:gd name="connsiteY19" fmla="*/ 0 h 199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7013" h="1997075">
                  <a:moveTo>
                    <a:pt x="687182" y="0"/>
                  </a:moveTo>
                  <a:lnTo>
                    <a:pt x="1001823" y="0"/>
                  </a:lnTo>
                  <a:cubicBezTo>
                    <a:pt x="1001823" y="210540"/>
                    <a:pt x="1173238" y="382176"/>
                    <a:pt x="1383506" y="382176"/>
                  </a:cubicBezTo>
                  <a:cubicBezTo>
                    <a:pt x="1593775" y="382176"/>
                    <a:pt x="1765190" y="210540"/>
                    <a:pt x="1765190" y="0"/>
                  </a:cubicBezTo>
                  <a:lnTo>
                    <a:pt x="2079831" y="0"/>
                  </a:lnTo>
                  <a:cubicBezTo>
                    <a:pt x="2426469" y="0"/>
                    <a:pt x="2713684" y="253258"/>
                    <a:pt x="2767013" y="585850"/>
                  </a:cubicBezTo>
                  <a:cubicBezTo>
                    <a:pt x="2757109" y="620177"/>
                    <a:pt x="2725112" y="646113"/>
                    <a:pt x="2686258" y="646113"/>
                  </a:cubicBezTo>
                  <a:lnTo>
                    <a:pt x="2103577" y="646113"/>
                  </a:lnTo>
                  <a:lnTo>
                    <a:pt x="2041447" y="1290388"/>
                  </a:lnTo>
                  <a:cubicBezTo>
                    <a:pt x="2041447" y="1293434"/>
                    <a:pt x="2041447" y="1296480"/>
                    <a:pt x="2041447" y="1299526"/>
                  </a:cubicBezTo>
                  <a:lnTo>
                    <a:pt x="2075714" y="1932346"/>
                  </a:lnTo>
                  <a:cubicBezTo>
                    <a:pt x="2077999" y="1967376"/>
                    <a:pt x="2049823" y="1997075"/>
                    <a:pt x="2014794" y="1997075"/>
                  </a:cubicBezTo>
                  <a:lnTo>
                    <a:pt x="752220" y="1997075"/>
                  </a:lnTo>
                  <a:cubicBezTo>
                    <a:pt x="717191" y="1997075"/>
                    <a:pt x="689015" y="1967376"/>
                    <a:pt x="691300" y="1932346"/>
                  </a:cubicBezTo>
                  <a:lnTo>
                    <a:pt x="725568" y="1299526"/>
                  </a:lnTo>
                  <a:cubicBezTo>
                    <a:pt x="725568" y="1296480"/>
                    <a:pt x="725568" y="1293434"/>
                    <a:pt x="725568" y="1290388"/>
                  </a:cubicBezTo>
                  <a:lnTo>
                    <a:pt x="663437" y="646113"/>
                  </a:lnTo>
                  <a:lnTo>
                    <a:pt x="80756" y="646113"/>
                  </a:lnTo>
                  <a:cubicBezTo>
                    <a:pt x="41902" y="646113"/>
                    <a:pt x="9904" y="620177"/>
                    <a:pt x="0" y="585850"/>
                  </a:cubicBezTo>
                  <a:cubicBezTo>
                    <a:pt x="53329" y="253258"/>
                    <a:pt x="340544" y="0"/>
                    <a:pt x="687182" y="0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50" name="Freeform 265">
              <a:extLst>
                <a:ext uri="{FF2B5EF4-FFF2-40B4-BE49-F238E27FC236}">
                  <a16:creationId xmlns:a16="http://schemas.microsoft.com/office/drawing/2014/main" id="{41AE9FA3-0F82-47AC-9AF5-3084D4162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6" y="2136775"/>
              <a:ext cx="920750" cy="636588"/>
            </a:xfrm>
            <a:custGeom>
              <a:avLst/>
              <a:gdLst>
                <a:gd name="T0" fmla="*/ 1089 w 1208"/>
                <a:gd name="T1" fmla="*/ 834 h 834"/>
                <a:gd name="T2" fmla="*/ 119 w 1208"/>
                <a:gd name="T3" fmla="*/ 834 h 834"/>
                <a:gd name="T4" fmla="*/ 0 w 1208"/>
                <a:gd name="T5" fmla="*/ 714 h 834"/>
                <a:gd name="T6" fmla="*/ 0 w 1208"/>
                <a:gd name="T7" fmla="*/ 120 h 834"/>
                <a:gd name="T8" fmla="*/ 119 w 1208"/>
                <a:gd name="T9" fmla="*/ 0 h 834"/>
                <a:gd name="T10" fmla="*/ 1089 w 1208"/>
                <a:gd name="T11" fmla="*/ 0 h 834"/>
                <a:gd name="T12" fmla="*/ 1208 w 1208"/>
                <a:gd name="T13" fmla="*/ 120 h 834"/>
                <a:gd name="T14" fmla="*/ 1208 w 1208"/>
                <a:gd name="T15" fmla="*/ 714 h 834"/>
                <a:gd name="T16" fmla="*/ 1089 w 1208"/>
                <a:gd name="T17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8" h="834">
                  <a:moveTo>
                    <a:pt x="1089" y="834"/>
                  </a:moveTo>
                  <a:lnTo>
                    <a:pt x="119" y="834"/>
                  </a:lnTo>
                  <a:cubicBezTo>
                    <a:pt x="54" y="834"/>
                    <a:pt x="0" y="780"/>
                    <a:pt x="0" y="714"/>
                  </a:cubicBezTo>
                  <a:lnTo>
                    <a:pt x="0" y="120"/>
                  </a:lnTo>
                  <a:cubicBezTo>
                    <a:pt x="0" y="54"/>
                    <a:pt x="54" y="0"/>
                    <a:pt x="119" y="0"/>
                  </a:cubicBezTo>
                  <a:lnTo>
                    <a:pt x="1089" y="0"/>
                  </a:lnTo>
                  <a:cubicBezTo>
                    <a:pt x="1154" y="0"/>
                    <a:pt x="1208" y="54"/>
                    <a:pt x="1208" y="120"/>
                  </a:cubicBezTo>
                  <a:lnTo>
                    <a:pt x="1208" y="714"/>
                  </a:lnTo>
                  <a:cubicBezTo>
                    <a:pt x="1208" y="780"/>
                    <a:pt x="1154" y="834"/>
                    <a:pt x="1089" y="83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269">
              <a:extLst>
                <a:ext uri="{FF2B5EF4-FFF2-40B4-BE49-F238E27FC236}">
                  <a16:creationId xmlns:a16="http://schemas.microsoft.com/office/drawing/2014/main" id="{E30909FA-3A60-424B-9AB6-3E4A1988C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401" y="1474788"/>
              <a:ext cx="1093788" cy="547688"/>
            </a:xfrm>
            <a:custGeom>
              <a:avLst/>
              <a:gdLst>
                <a:gd name="T0" fmla="*/ 718 w 1436"/>
                <a:gd name="T1" fmla="*/ 502 h 718"/>
                <a:gd name="T2" fmla="*/ 217 w 1436"/>
                <a:gd name="T3" fmla="*/ 0 h 718"/>
                <a:gd name="T4" fmla="*/ 0 w 1436"/>
                <a:gd name="T5" fmla="*/ 0 h 718"/>
                <a:gd name="T6" fmla="*/ 718 w 1436"/>
                <a:gd name="T7" fmla="*/ 718 h 718"/>
                <a:gd name="T8" fmla="*/ 1436 w 1436"/>
                <a:gd name="T9" fmla="*/ 0 h 718"/>
                <a:gd name="T10" fmla="*/ 1219 w 1436"/>
                <a:gd name="T11" fmla="*/ 0 h 718"/>
                <a:gd name="T12" fmla="*/ 718 w 1436"/>
                <a:gd name="T13" fmla="*/ 502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6" h="718">
                  <a:moveTo>
                    <a:pt x="718" y="502"/>
                  </a:moveTo>
                  <a:cubicBezTo>
                    <a:pt x="442" y="502"/>
                    <a:pt x="217" y="277"/>
                    <a:pt x="217" y="0"/>
                  </a:cubicBezTo>
                  <a:lnTo>
                    <a:pt x="0" y="0"/>
                  </a:lnTo>
                  <a:cubicBezTo>
                    <a:pt x="0" y="397"/>
                    <a:pt x="321" y="718"/>
                    <a:pt x="718" y="718"/>
                  </a:cubicBezTo>
                  <a:cubicBezTo>
                    <a:pt x="1115" y="718"/>
                    <a:pt x="1436" y="397"/>
                    <a:pt x="1436" y="0"/>
                  </a:cubicBezTo>
                  <a:lnTo>
                    <a:pt x="1219" y="0"/>
                  </a:lnTo>
                  <a:cubicBezTo>
                    <a:pt x="1219" y="277"/>
                    <a:pt x="994" y="502"/>
                    <a:pt x="718" y="502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ECE68366-E0FB-4195-B486-000FD23B2B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737" y="3551311"/>
            <a:ext cx="605947" cy="485475"/>
          </a:xfrm>
          <a:prstGeom prst="rect">
            <a:avLst/>
          </a:prstGeom>
        </p:spPr>
      </p:pic>
      <p:pic>
        <p:nvPicPr>
          <p:cNvPr id="1026" name="Picture 2" descr="OUTsurance in three year deal to sponsor SA Rugby Referees -">
            <a:extLst>
              <a:ext uri="{FF2B5EF4-FFF2-40B4-BE49-F238E27FC236}">
                <a16:creationId xmlns:a16="http://schemas.microsoft.com/office/drawing/2014/main" id="{1C591606-0697-43E1-BA3E-FA4EB2522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553" y="5102513"/>
            <a:ext cx="2470142" cy="123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611E99DD-C422-451D-9030-3F81BDE90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551" y="166272"/>
            <a:ext cx="2894956" cy="245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B9775C-A6EB-C755-A220-964DB9C4E5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366" y="2257558"/>
            <a:ext cx="665808" cy="665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9475">
        <p159:morph option="byObject"/>
      </p:transition>
    </mc:Choice>
    <mc:Fallback xmlns="">
      <p:transition spd="slow" advTm="69475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36">
            <a:extLst>
              <a:ext uri="{FF2B5EF4-FFF2-40B4-BE49-F238E27FC236}">
                <a16:creationId xmlns:a16="http://schemas.microsoft.com/office/drawing/2014/main" id="{99B3E6C6-49BB-43BF-929C-DA5F1B15E244}"/>
              </a:ext>
            </a:extLst>
          </p:cNvPr>
          <p:cNvSpPr/>
          <p:nvPr/>
        </p:nvSpPr>
        <p:spPr>
          <a:xfrm>
            <a:off x="8113713" y="1150254"/>
            <a:ext cx="4088858" cy="11333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7">
            <a:extLst>
              <a:ext uri="{FF2B5EF4-FFF2-40B4-BE49-F238E27FC236}">
                <a16:creationId xmlns:a16="http://schemas.microsoft.com/office/drawing/2014/main" id="{0F09DABE-08FA-4E06-9EF1-7319CB5CA720}"/>
              </a:ext>
            </a:extLst>
          </p:cNvPr>
          <p:cNvSpPr/>
          <p:nvPr/>
        </p:nvSpPr>
        <p:spPr>
          <a:xfrm>
            <a:off x="7888288" y="2258389"/>
            <a:ext cx="4314283" cy="1162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ectangle 38">
            <a:extLst>
              <a:ext uri="{FF2B5EF4-FFF2-40B4-BE49-F238E27FC236}">
                <a16:creationId xmlns:a16="http://schemas.microsoft.com/office/drawing/2014/main" id="{7953EBCA-53E2-496D-B8E0-3D6A5C7E7CE7}"/>
              </a:ext>
            </a:extLst>
          </p:cNvPr>
          <p:cNvSpPr/>
          <p:nvPr/>
        </p:nvSpPr>
        <p:spPr>
          <a:xfrm>
            <a:off x="8454655" y="3401219"/>
            <a:ext cx="3747916" cy="115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ectangle 39">
            <a:extLst>
              <a:ext uri="{FF2B5EF4-FFF2-40B4-BE49-F238E27FC236}">
                <a16:creationId xmlns:a16="http://schemas.microsoft.com/office/drawing/2014/main" id="{B40446A6-37A3-4B2F-B1CB-9FD32F39EA1A}"/>
              </a:ext>
            </a:extLst>
          </p:cNvPr>
          <p:cNvSpPr/>
          <p:nvPr/>
        </p:nvSpPr>
        <p:spPr>
          <a:xfrm>
            <a:off x="8562975" y="4539456"/>
            <a:ext cx="3629021" cy="11455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40">
            <a:extLst>
              <a:ext uri="{FF2B5EF4-FFF2-40B4-BE49-F238E27FC236}">
                <a16:creationId xmlns:a16="http://schemas.microsoft.com/office/drawing/2014/main" id="{8DD50DC6-A277-40C8-B417-B94752E100BF}"/>
              </a:ext>
            </a:extLst>
          </p:cNvPr>
          <p:cNvSpPr/>
          <p:nvPr/>
        </p:nvSpPr>
        <p:spPr>
          <a:xfrm>
            <a:off x="8694030" y="5684044"/>
            <a:ext cx="3497970" cy="11739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9FED23B3-17F8-46C4-B858-02652E531512}"/>
              </a:ext>
            </a:extLst>
          </p:cNvPr>
          <p:cNvSpPr/>
          <p:nvPr/>
        </p:nvSpPr>
        <p:spPr>
          <a:xfrm>
            <a:off x="6510975" y="-12519"/>
            <a:ext cx="5681021" cy="11779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934047C4-9066-42BC-AA65-08AFE3267DBF}"/>
              </a:ext>
            </a:extLst>
          </p:cNvPr>
          <p:cNvSpPr>
            <a:spLocks/>
          </p:cNvSpPr>
          <p:nvPr/>
        </p:nvSpPr>
        <p:spPr bwMode="auto">
          <a:xfrm>
            <a:off x="6454775" y="2259975"/>
            <a:ext cx="2454275" cy="1160463"/>
          </a:xfrm>
          <a:custGeom>
            <a:avLst/>
            <a:gdLst>
              <a:gd name="T0" fmla="*/ 611 w 726"/>
              <a:gd name="T1" fmla="*/ 317 h 344"/>
              <a:gd name="T2" fmla="*/ 579 w 726"/>
              <a:gd name="T3" fmla="*/ 242 h 344"/>
              <a:gd name="T4" fmla="*/ 561 w 726"/>
              <a:gd name="T5" fmla="*/ 137 h 344"/>
              <a:gd name="T6" fmla="*/ 723 w 726"/>
              <a:gd name="T7" fmla="*/ 35 h 344"/>
              <a:gd name="T8" fmla="*/ 726 w 726"/>
              <a:gd name="T9" fmla="*/ 0 h 344"/>
              <a:gd name="T10" fmla="*/ 626 w 726"/>
              <a:gd name="T11" fmla="*/ 0 h 344"/>
              <a:gd name="T12" fmla="*/ 595 w 726"/>
              <a:gd name="T13" fmla="*/ 26 h 344"/>
              <a:gd name="T14" fmla="*/ 577 w 726"/>
              <a:gd name="T15" fmla="*/ 27 h 344"/>
              <a:gd name="T16" fmla="*/ 577 w 726"/>
              <a:gd name="T17" fmla="*/ 1 h 344"/>
              <a:gd name="T18" fmla="*/ 156 w 726"/>
              <a:gd name="T19" fmla="*/ 3 h 344"/>
              <a:gd name="T20" fmla="*/ 156 w 726"/>
              <a:gd name="T21" fmla="*/ 10 h 344"/>
              <a:gd name="T22" fmla="*/ 157 w 726"/>
              <a:gd name="T23" fmla="*/ 24 h 344"/>
              <a:gd name="T24" fmla="*/ 157 w 726"/>
              <a:gd name="T25" fmla="*/ 38 h 344"/>
              <a:gd name="T26" fmla="*/ 150 w 726"/>
              <a:gd name="T27" fmla="*/ 42 h 344"/>
              <a:gd name="T28" fmla="*/ 138 w 726"/>
              <a:gd name="T29" fmla="*/ 37 h 344"/>
              <a:gd name="T30" fmla="*/ 102 w 726"/>
              <a:gd name="T31" fmla="*/ 4 h 344"/>
              <a:gd name="T32" fmla="*/ 0 w 726"/>
              <a:gd name="T33" fmla="*/ 4 h 344"/>
              <a:gd name="T34" fmla="*/ 7 w 726"/>
              <a:gd name="T35" fmla="*/ 61 h 344"/>
              <a:gd name="T36" fmla="*/ 171 w 726"/>
              <a:gd name="T37" fmla="*/ 149 h 344"/>
              <a:gd name="T38" fmla="*/ 142 w 726"/>
              <a:gd name="T39" fmla="*/ 264 h 344"/>
              <a:gd name="T40" fmla="*/ 105 w 726"/>
              <a:gd name="T41" fmla="*/ 344 h 344"/>
              <a:gd name="T42" fmla="*/ 620 w 726"/>
              <a:gd name="T43" fmla="*/ 340 h 344"/>
              <a:gd name="T44" fmla="*/ 618 w 726"/>
              <a:gd name="T45" fmla="*/ 329 h 344"/>
              <a:gd name="T46" fmla="*/ 611 w 726"/>
              <a:gd name="T47" fmla="*/ 317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26" h="344">
                <a:moveTo>
                  <a:pt x="611" y="317"/>
                </a:moveTo>
                <a:cubicBezTo>
                  <a:pt x="598" y="293"/>
                  <a:pt x="586" y="269"/>
                  <a:pt x="579" y="242"/>
                </a:cubicBezTo>
                <a:cubicBezTo>
                  <a:pt x="554" y="147"/>
                  <a:pt x="545" y="192"/>
                  <a:pt x="561" y="137"/>
                </a:cubicBezTo>
                <a:cubicBezTo>
                  <a:pt x="578" y="82"/>
                  <a:pt x="712" y="96"/>
                  <a:pt x="723" y="35"/>
                </a:cubicBezTo>
                <a:cubicBezTo>
                  <a:pt x="725" y="22"/>
                  <a:pt x="726" y="11"/>
                  <a:pt x="726" y="0"/>
                </a:cubicBezTo>
                <a:cubicBezTo>
                  <a:pt x="626" y="0"/>
                  <a:pt x="626" y="0"/>
                  <a:pt x="626" y="0"/>
                </a:cubicBezTo>
                <a:cubicBezTo>
                  <a:pt x="620" y="12"/>
                  <a:pt x="603" y="24"/>
                  <a:pt x="595" y="26"/>
                </a:cubicBezTo>
                <a:cubicBezTo>
                  <a:pt x="586" y="29"/>
                  <a:pt x="585" y="37"/>
                  <a:pt x="577" y="27"/>
                </a:cubicBezTo>
                <a:cubicBezTo>
                  <a:pt x="574" y="23"/>
                  <a:pt x="575" y="13"/>
                  <a:pt x="577" y="1"/>
                </a:cubicBezTo>
                <a:cubicBezTo>
                  <a:pt x="156" y="3"/>
                  <a:pt x="156" y="3"/>
                  <a:pt x="156" y="3"/>
                </a:cubicBezTo>
                <a:cubicBezTo>
                  <a:pt x="156" y="5"/>
                  <a:pt x="156" y="8"/>
                  <a:pt x="156" y="10"/>
                </a:cubicBezTo>
                <a:cubicBezTo>
                  <a:pt x="157" y="14"/>
                  <a:pt x="157" y="19"/>
                  <a:pt x="157" y="24"/>
                </a:cubicBezTo>
                <a:cubicBezTo>
                  <a:pt x="157" y="38"/>
                  <a:pt x="157" y="38"/>
                  <a:pt x="157" y="38"/>
                </a:cubicBezTo>
                <a:cubicBezTo>
                  <a:pt x="157" y="43"/>
                  <a:pt x="154" y="44"/>
                  <a:pt x="150" y="42"/>
                </a:cubicBezTo>
                <a:cubicBezTo>
                  <a:pt x="146" y="41"/>
                  <a:pt x="142" y="38"/>
                  <a:pt x="138" y="37"/>
                </a:cubicBezTo>
                <a:cubicBezTo>
                  <a:pt x="131" y="35"/>
                  <a:pt x="104" y="19"/>
                  <a:pt x="102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1"/>
                  <a:pt x="2" y="40"/>
                  <a:pt x="7" y="61"/>
                </a:cubicBezTo>
                <a:cubicBezTo>
                  <a:pt x="16" y="104"/>
                  <a:pt x="161" y="97"/>
                  <a:pt x="171" y="149"/>
                </a:cubicBezTo>
                <a:cubicBezTo>
                  <a:pt x="182" y="199"/>
                  <a:pt x="174" y="189"/>
                  <a:pt x="142" y="264"/>
                </a:cubicBezTo>
                <a:cubicBezTo>
                  <a:pt x="132" y="288"/>
                  <a:pt x="118" y="315"/>
                  <a:pt x="105" y="344"/>
                </a:cubicBezTo>
                <a:cubicBezTo>
                  <a:pt x="620" y="340"/>
                  <a:pt x="620" y="340"/>
                  <a:pt x="620" y="340"/>
                </a:cubicBezTo>
                <a:cubicBezTo>
                  <a:pt x="619" y="337"/>
                  <a:pt x="618" y="333"/>
                  <a:pt x="618" y="329"/>
                </a:cubicBezTo>
                <a:cubicBezTo>
                  <a:pt x="616" y="325"/>
                  <a:pt x="614" y="321"/>
                  <a:pt x="611" y="317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3" name="Freeform 10">
            <a:extLst>
              <a:ext uri="{FF2B5EF4-FFF2-40B4-BE49-F238E27FC236}">
                <a16:creationId xmlns:a16="http://schemas.microsoft.com/office/drawing/2014/main" id="{C7937B16-04E2-4BB0-8235-6F10BF904B8C}"/>
              </a:ext>
            </a:extLst>
          </p:cNvPr>
          <p:cNvSpPr>
            <a:spLocks/>
          </p:cNvSpPr>
          <p:nvPr/>
        </p:nvSpPr>
        <p:spPr bwMode="auto">
          <a:xfrm>
            <a:off x="6627813" y="3401219"/>
            <a:ext cx="2074863" cy="1162050"/>
          </a:xfrm>
          <a:custGeom>
            <a:avLst/>
            <a:gdLst>
              <a:gd name="T0" fmla="*/ 35 w 614"/>
              <a:gd name="T1" fmla="*/ 50 h 344"/>
              <a:gd name="T2" fmla="*/ 29 w 614"/>
              <a:gd name="T3" fmla="*/ 65 h 344"/>
              <a:gd name="T4" fmla="*/ 18 w 614"/>
              <a:gd name="T5" fmla="*/ 214 h 344"/>
              <a:gd name="T6" fmla="*/ 18 w 614"/>
              <a:gd name="T7" fmla="*/ 228 h 344"/>
              <a:gd name="T8" fmla="*/ 6 w 614"/>
              <a:gd name="T9" fmla="*/ 312 h 344"/>
              <a:gd name="T10" fmla="*/ 3 w 614"/>
              <a:gd name="T11" fmla="*/ 328 h 344"/>
              <a:gd name="T12" fmla="*/ 0 w 614"/>
              <a:gd name="T13" fmla="*/ 344 h 344"/>
              <a:gd name="T14" fmla="*/ 177 w 614"/>
              <a:gd name="T15" fmla="*/ 342 h 344"/>
              <a:gd name="T16" fmla="*/ 187 w 614"/>
              <a:gd name="T17" fmla="*/ 322 h 344"/>
              <a:gd name="T18" fmla="*/ 192 w 614"/>
              <a:gd name="T19" fmla="*/ 310 h 344"/>
              <a:gd name="T20" fmla="*/ 231 w 614"/>
              <a:gd name="T21" fmla="*/ 216 h 344"/>
              <a:gd name="T22" fmla="*/ 235 w 614"/>
              <a:gd name="T23" fmla="*/ 202 h 344"/>
              <a:gd name="T24" fmla="*/ 269 w 614"/>
              <a:gd name="T25" fmla="*/ 117 h 344"/>
              <a:gd name="T26" fmla="*/ 283 w 614"/>
              <a:gd name="T27" fmla="*/ 90 h 344"/>
              <a:gd name="T28" fmla="*/ 303 w 614"/>
              <a:gd name="T29" fmla="*/ 73 h 344"/>
              <a:gd name="T30" fmla="*/ 335 w 614"/>
              <a:gd name="T31" fmla="*/ 133 h 344"/>
              <a:gd name="T32" fmla="*/ 342 w 614"/>
              <a:gd name="T33" fmla="*/ 150 h 344"/>
              <a:gd name="T34" fmla="*/ 348 w 614"/>
              <a:gd name="T35" fmla="*/ 163 h 344"/>
              <a:gd name="T36" fmla="*/ 363 w 614"/>
              <a:gd name="T37" fmla="*/ 216 h 344"/>
              <a:gd name="T38" fmla="*/ 369 w 614"/>
              <a:gd name="T39" fmla="*/ 228 h 344"/>
              <a:gd name="T40" fmla="*/ 429 w 614"/>
              <a:gd name="T41" fmla="*/ 341 h 344"/>
              <a:gd name="T42" fmla="*/ 614 w 614"/>
              <a:gd name="T43" fmla="*/ 340 h 344"/>
              <a:gd name="T44" fmla="*/ 613 w 614"/>
              <a:gd name="T45" fmla="*/ 335 h 344"/>
              <a:gd name="T46" fmla="*/ 612 w 614"/>
              <a:gd name="T47" fmla="*/ 322 h 344"/>
              <a:gd name="T48" fmla="*/ 609 w 614"/>
              <a:gd name="T49" fmla="*/ 309 h 344"/>
              <a:gd name="T50" fmla="*/ 606 w 614"/>
              <a:gd name="T51" fmla="*/ 297 h 344"/>
              <a:gd name="T52" fmla="*/ 600 w 614"/>
              <a:gd name="T53" fmla="*/ 168 h 344"/>
              <a:gd name="T54" fmla="*/ 601 w 614"/>
              <a:gd name="T55" fmla="*/ 154 h 344"/>
              <a:gd name="T56" fmla="*/ 603 w 614"/>
              <a:gd name="T57" fmla="*/ 140 h 344"/>
              <a:gd name="T58" fmla="*/ 602 w 614"/>
              <a:gd name="T59" fmla="*/ 128 h 344"/>
              <a:gd name="T60" fmla="*/ 601 w 614"/>
              <a:gd name="T61" fmla="*/ 118 h 344"/>
              <a:gd name="T62" fmla="*/ 569 w 614"/>
              <a:gd name="T63" fmla="*/ 0 h 344"/>
              <a:gd name="T64" fmla="*/ 54 w 614"/>
              <a:gd name="T65" fmla="*/ 4 h 344"/>
              <a:gd name="T66" fmla="*/ 35 w 614"/>
              <a:gd name="T67" fmla="*/ 50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14" h="344">
                <a:moveTo>
                  <a:pt x="35" y="50"/>
                </a:moveTo>
                <a:cubicBezTo>
                  <a:pt x="33" y="55"/>
                  <a:pt x="31" y="60"/>
                  <a:pt x="29" y="65"/>
                </a:cubicBezTo>
                <a:cubicBezTo>
                  <a:pt x="17" y="112"/>
                  <a:pt x="17" y="164"/>
                  <a:pt x="18" y="214"/>
                </a:cubicBezTo>
                <a:cubicBezTo>
                  <a:pt x="18" y="219"/>
                  <a:pt x="18" y="223"/>
                  <a:pt x="18" y="228"/>
                </a:cubicBezTo>
                <a:cubicBezTo>
                  <a:pt x="18" y="256"/>
                  <a:pt x="15" y="284"/>
                  <a:pt x="6" y="312"/>
                </a:cubicBezTo>
                <a:cubicBezTo>
                  <a:pt x="5" y="317"/>
                  <a:pt x="3" y="323"/>
                  <a:pt x="3" y="328"/>
                </a:cubicBezTo>
                <a:cubicBezTo>
                  <a:pt x="2" y="333"/>
                  <a:pt x="1" y="338"/>
                  <a:pt x="0" y="344"/>
                </a:cubicBezTo>
                <a:cubicBezTo>
                  <a:pt x="177" y="342"/>
                  <a:pt x="177" y="342"/>
                  <a:pt x="177" y="342"/>
                </a:cubicBezTo>
                <a:cubicBezTo>
                  <a:pt x="181" y="336"/>
                  <a:pt x="184" y="329"/>
                  <a:pt x="187" y="322"/>
                </a:cubicBezTo>
                <a:cubicBezTo>
                  <a:pt x="189" y="318"/>
                  <a:pt x="191" y="314"/>
                  <a:pt x="192" y="310"/>
                </a:cubicBezTo>
                <a:cubicBezTo>
                  <a:pt x="208" y="280"/>
                  <a:pt x="219" y="247"/>
                  <a:pt x="231" y="216"/>
                </a:cubicBezTo>
                <a:cubicBezTo>
                  <a:pt x="232" y="211"/>
                  <a:pt x="234" y="207"/>
                  <a:pt x="235" y="202"/>
                </a:cubicBezTo>
                <a:cubicBezTo>
                  <a:pt x="250" y="177"/>
                  <a:pt x="257" y="145"/>
                  <a:pt x="269" y="117"/>
                </a:cubicBezTo>
                <a:cubicBezTo>
                  <a:pt x="273" y="107"/>
                  <a:pt x="277" y="98"/>
                  <a:pt x="283" y="90"/>
                </a:cubicBezTo>
                <a:cubicBezTo>
                  <a:pt x="287" y="80"/>
                  <a:pt x="295" y="69"/>
                  <a:pt x="303" y="73"/>
                </a:cubicBezTo>
                <a:cubicBezTo>
                  <a:pt x="326" y="80"/>
                  <a:pt x="330" y="108"/>
                  <a:pt x="335" y="133"/>
                </a:cubicBezTo>
                <a:cubicBezTo>
                  <a:pt x="337" y="139"/>
                  <a:pt x="340" y="145"/>
                  <a:pt x="342" y="150"/>
                </a:cubicBezTo>
                <a:cubicBezTo>
                  <a:pt x="344" y="155"/>
                  <a:pt x="346" y="159"/>
                  <a:pt x="348" y="163"/>
                </a:cubicBezTo>
                <a:cubicBezTo>
                  <a:pt x="350" y="183"/>
                  <a:pt x="356" y="200"/>
                  <a:pt x="363" y="216"/>
                </a:cubicBezTo>
                <a:cubicBezTo>
                  <a:pt x="365" y="220"/>
                  <a:pt x="367" y="224"/>
                  <a:pt x="369" y="228"/>
                </a:cubicBezTo>
                <a:cubicBezTo>
                  <a:pt x="382" y="271"/>
                  <a:pt x="414" y="303"/>
                  <a:pt x="429" y="341"/>
                </a:cubicBezTo>
                <a:cubicBezTo>
                  <a:pt x="614" y="340"/>
                  <a:pt x="614" y="340"/>
                  <a:pt x="614" y="340"/>
                </a:cubicBezTo>
                <a:cubicBezTo>
                  <a:pt x="613" y="335"/>
                  <a:pt x="613" y="335"/>
                  <a:pt x="613" y="335"/>
                </a:cubicBezTo>
                <a:cubicBezTo>
                  <a:pt x="613" y="331"/>
                  <a:pt x="612" y="326"/>
                  <a:pt x="612" y="322"/>
                </a:cubicBezTo>
                <a:cubicBezTo>
                  <a:pt x="610" y="318"/>
                  <a:pt x="610" y="314"/>
                  <a:pt x="609" y="309"/>
                </a:cubicBezTo>
                <a:cubicBezTo>
                  <a:pt x="608" y="305"/>
                  <a:pt x="607" y="301"/>
                  <a:pt x="606" y="297"/>
                </a:cubicBezTo>
                <a:cubicBezTo>
                  <a:pt x="600" y="251"/>
                  <a:pt x="604" y="211"/>
                  <a:pt x="600" y="168"/>
                </a:cubicBezTo>
                <a:cubicBezTo>
                  <a:pt x="601" y="163"/>
                  <a:pt x="601" y="159"/>
                  <a:pt x="601" y="154"/>
                </a:cubicBezTo>
                <a:cubicBezTo>
                  <a:pt x="602" y="149"/>
                  <a:pt x="602" y="145"/>
                  <a:pt x="603" y="140"/>
                </a:cubicBezTo>
                <a:cubicBezTo>
                  <a:pt x="602" y="136"/>
                  <a:pt x="602" y="132"/>
                  <a:pt x="602" y="128"/>
                </a:cubicBezTo>
                <a:cubicBezTo>
                  <a:pt x="601" y="125"/>
                  <a:pt x="601" y="121"/>
                  <a:pt x="601" y="118"/>
                </a:cubicBezTo>
                <a:cubicBezTo>
                  <a:pt x="589" y="76"/>
                  <a:pt x="578" y="40"/>
                  <a:pt x="569" y="0"/>
                </a:cubicBezTo>
                <a:cubicBezTo>
                  <a:pt x="54" y="4"/>
                  <a:pt x="54" y="4"/>
                  <a:pt x="54" y="4"/>
                </a:cubicBezTo>
                <a:cubicBezTo>
                  <a:pt x="47" y="19"/>
                  <a:pt x="40" y="34"/>
                  <a:pt x="35" y="50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2A6D0AA1-4DD4-4B8A-BB83-3ABE28EBF27B}"/>
              </a:ext>
            </a:extLst>
          </p:cNvPr>
          <p:cNvGrpSpPr/>
          <p:nvPr/>
        </p:nvGrpSpPr>
        <p:grpSpPr>
          <a:xfrm>
            <a:off x="6451600" y="4539456"/>
            <a:ext cx="2379663" cy="1162050"/>
            <a:chOff x="4889500" y="4572000"/>
            <a:chExt cx="2379663" cy="1162050"/>
          </a:xfrm>
          <a:solidFill>
            <a:schemeClr val="accent4">
              <a:lumMod val="75000"/>
            </a:schemeClr>
          </a:solidFill>
        </p:grpSpPr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3BC8D46B-E391-4C87-92D0-EEC76F62F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4572000"/>
              <a:ext cx="754063" cy="1147763"/>
            </a:xfrm>
            <a:custGeom>
              <a:avLst/>
              <a:gdLst>
                <a:gd name="T0" fmla="*/ 0 w 223"/>
                <a:gd name="T1" fmla="*/ 1 h 340"/>
                <a:gd name="T2" fmla="*/ 3 w 223"/>
                <a:gd name="T3" fmla="*/ 9 h 340"/>
                <a:gd name="T4" fmla="*/ 36 w 223"/>
                <a:gd name="T5" fmla="*/ 88 h 340"/>
                <a:gd name="T6" fmla="*/ 67 w 223"/>
                <a:gd name="T7" fmla="*/ 122 h 340"/>
                <a:gd name="T8" fmla="*/ 69 w 223"/>
                <a:gd name="T9" fmla="*/ 207 h 340"/>
                <a:gd name="T10" fmla="*/ 69 w 223"/>
                <a:gd name="T11" fmla="*/ 222 h 340"/>
                <a:gd name="T12" fmla="*/ 114 w 223"/>
                <a:gd name="T13" fmla="*/ 340 h 340"/>
                <a:gd name="T14" fmla="*/ 223 w 223"/>
                <a:gd name="T15" fmla="*/ 339 h 340"/>
                <a:gd name="T16" fmla="*/ 214 w 223"/>
                <a:gd name="T17" fmla="*/ 193 h 340"/>
                <a:gd name="T18" fmla="*/ 180 w 223"/>
                <a:gd name="T19" fmla="*/ 92 h 340"/>
                <a:gd name="T20" fmla="*/ 189 w 223"/>
                <a:gd name="T21" fmla="*/ 32 h 340"/>
                <a:gd name="T22" fmla="*/ 188 w 223"/>
                <a:gd name="T23" fmla="*/ 19 h 340"/>
                <a:gd name="T24" fmla="*/ 185 w 223"/>
                <a:gd name="T25" fmla="*/ 0 h 340"/>
                <a:gd name="T26" fmla="*/ 0 w 223"/>
                <a:gd name="T27" fmla="*/ 1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340">
                  <a:moveTo>
                    <a:pt x="0" y="1"/>
                  </a:moveTo>
                  <a:cubicBezTo>
                    <a:pt x="1" y="4"/>
                    <a:pt x="2" y="6"/>
                    <a:pt x="3" y="9"/>
                  </a:cubicBezTo>
                  <a:cubicBezTo>
                    <a:pt x="19" y="48"/>
                    <a:pt x="31" y="78"/>
                    <a:pt x="36" y="88"/>
                  </a:cubicBezTo>
                  <a:cubicBezTo>
                    <a:pt x="55" y="129"/>
                    <a:pt x="57" y="85"/>
                    <a:pt x="67" y="122"/>
                  </a:cubicBezTo>
                  <a:cubicBezTo>
                    <a:pt x="74" y="143"/>
                    <a:pt x="70" y="175"/>
                    <a:pt x="69" y="207"/>
                  </a:cubicBezTo>
                  <a:cubicBezTo>
                    <a:pt x="69" y="212"/>
                    <a:pt x="69" y="217"/>
                    <a:pt x="69" y="222"/>
                  </a:cubicBezTo>
                  <a:cubicBezTo>
                    <a:pt x="68" y="267"/>
                    <a:pt x="86" y="305"/>
                    <a:pt x="114" y="340"/>
                  </a:cubicBezTo>
                  <a:cubicBezTo>
                    <a:pt x="223" y="339"/>
                    <a:pt x="223" y="339"/>
                    <a:pt x="223" y="339"/>
                  </a:cubicBezTo>
                  <a:cubicBezTo>
                    <a:pt x="221" y="287"/>
                    <a:pt x="221" y="224"/>
                    <a:pt x="214" y="193"/>
                  </a:cubicBezTo>
                  <a:cubicBezTo>
                    <a:pt x="202" y="145"/>
                    <a:pt x="196" y="131"/>
                    <a:pt x="180" y="92"/>
                  </a:cubicBezTo>
                  <a:cubicBezTo>
                    <a:pt x="190" y="73"/>
                    <a:pt x="191" y="52"/>
                    <a:pt x="189" y="32"/>
                  </a:cubicBezTo>
                  <a:cubicBezTo>
                    <a:pt x="189" y="28"/>
                    <a:pt x="188" y="23"/>
                    <a:pt x="188" y="19"/>
                  </a:cubicBezTo>
                  <a:cubicBezTo>
                    <a:pt x="187" y="13"/>
                    <a:pt x="186" y="6"/>
                    <a:pt x="185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A73399E3-20D6-4CC1-9B18-3DD4726DC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500" y="4578350"/>
              <a:ext cx="773113" cy="1155700"/>
            </a:xfrm>
            <a:custGeom>
              <a:avLst/>
              <a:gdLst>
                <a:gd name="T0" fmla="*/ 116 w 229"/>
                <a:gd name="T1" fmla="*/ 315 h 342"/>
                <a:gd name="T2" fmla="*/ 165 w 229"/>
                <a:gd name="T3" fmla="*/ 187 h 342"/>
                <a:gd name="T4" fmla="*/ 165 w 229"/>
                <a:gd name="T5" fmla="*/ 171 h 342"/>
                <a:gd name="T6" fmla="*/ 172 w 229"/>
                <a:gd name="T7" fmla="*/ 101 h 342"/>
                <a:gd name="T8" fmla="*/ 189 w 229"/>
                <a:gd name="T9" fmla="*/ 87 h 342"/>
                <a:gd name="T10" fmla="*/ 199 w 229"/>
                <a:gd name="T11" fmla="*/ 74 h 342"/>
                <a:gd name="T12" fmla="*/ 221 w 229"/>
                <a:gd name="T13" fmla="*/ 18 h 342"/>
                <a:gd name="T14" fmla="*/ 227 w 229"/>
                <a:gd name="T15" fmla="*/ 4 h 342"/>
                <a:gd name="T16" fmla="*/ 229 w 229"/>
                <a:gd name="T17" fmla="*/ 0 h 342"/>
                <a:gd name="T18" fmla="*/ 52 w 229"/>
                <a:gd name="T19" fmla="*/ 2 h 342"/>
                <a:gd name="T20" fmla="*/ 59 w 229"/>
                <a:gd name="T21" fmla="*/ 72 h 342"/>
                <a:gd name="T22" fmla="*/ 18 w 229"/>
                <a:gd name="T23" fmla="*/ 175 h 342"/>
                <a:gd name="T24" fmla="*/ 0 w 229"/>
                <a:gd name="T25" fmla="*/ 342 h 342"/>
                <a:gd name="T26" fmla="*/ 101 w 229"/>
                <a:gd name="T27" fmla="*/ 341 h 342"/>
                <a:gd name="T28" fmla="*/ 108 w 229"/>
                <a:gd name="T29" fmla="*/ 330 h 342"/>
                <a:gd name="T30" fmla="*/ 116 w 229"/>
                <a:gd name="T31" fmla="*/ 3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342">
                  <a:moveTo>
                    <a:pt x="116" y="315"/>
                  </a:moveTo>
                  <a:cubicBezTo>
                    <a:pt x="141" y="274"/>
                    <a:pt x="168" y="235"/>
                    <a:pt x="165" y="187"/>
                  </a:cubicBezTo>
                  <a:cubicBezTo>
                    <a:pt x="165" y="182"/>
                    <a:pt x="165" y="177"/>
                    <a:pt x="165" y="171"/>
                  </a:cubicBezTo>
                  <a:cubicBezTo>
                    <a:pt x="166" y="146"/>
                    <a:pt x="166" y="121"/>
                    <a:pt x="172" y="101"/>
                  </a:cubicBezTo>
                  <a:cubicBezTo>
                    <a:pt x="180" y="74"/>
                    <a:pt x="182" y="91"/>
                    <a:pt x="189" y="87"/>
                  </a:cubicBezTo>
                  <a:cubicBezTo>
                    <a:pt x="191" y="86"/>
                    <a:pt x="194" y="82"/>
                    <a:pt x="199" y="74"/>
                  </a:cubicBezTo>
                  <a:cubicBezTo>
                    <a:pt x="206" y="56"/>
                    <a:pt x="213" y="37"/>
                    <a:pt x="221" y="18"/>
                  </a:cubicBezTo>
                  <a:cubicBezTo>
                    <a:pt x="223" y="13"/>
                    <a:pt x="225" y="9"/>
                    <a:pt x="227" y="4"/>
                  </a:cubicBezTo>
                  <a:cubicBezTo>
                    <a:pt x="228" y="3"/>
                    <a:pt x="229" y="2"/>
                    <a:pt x="229" y="0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49" y="28"/>
                    <a:pt x="49" y="53"/>
                    <a:pt x="59" y="72"/>
                  </a:cubicBezTo>
                  <a:cubicBezTo>
                    <a:pt x="42" y="112"/>
                    <a:pt x="31" y="125"/>
                    <a:pt x="18" y="175"/>
                  </a:cubicBezTo>
                  <a:cubicBezTo>
                    <a:pt x="9" y="209"/>
                    <a:pt x="4" y="284"/>
                    <a:pt x="0" y="342"/>
                  </a:cubicBezTo>
                  <a:cubicBezTo>
                    <a:pt x="101" y="341"/>
                    <a:pt x="101" y="341"/>
                    <a:pt x="101" y="341"/>
                  </a:cubicBezTo>
                  <a:cubicBezTo>
                    <a:pt x="103" y="337"/>
                    <a:pt x="105" y="334"/>
                    <a:pt x="108" y="330"/>
                  </a:cubicBezTo>
                  <a:cubicBezTo>
                    <a:pt x="110" y="325"/>
                    <a:pt x="113" y="320"/>
                    <a:pt x="116" y="3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150F8634-39C0-4404-92B1-AF08F654B617}"/>
              </a:ext>
            </a:extLst>
          </p:cNvPr>
          <p:cNvGrpSpPr/>
          <p:nvPr/>
        </p:nvGrpSpPr>
        <p:grpSpPr>
          <a:xfrm>
            <a:off x="5984875" y="5684044"/>
            <a:ext cx="3352801" cy="1168400"/>
            <a:chOff x="4422775" y="5716588"/>
            <a:chExt cx="3352801" cy="1168400"/>
          </a:xfrm>
        </p:grpSpPr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1C3276AF-28DD-433F-B233-A2F7D3890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0863" y="5716588"/>
              <a:ext cx="874713" cy="1168400"/>
            </a:xfrm>
            <a:custGeom>
              <a:avLst/>
              <a:gdLst>
                <a:gd name="T0" fmla="*/ 3 w 259"/>
                <a:gd name="T1" fmla="*/ 5 h 346"/>
                <a:gd name="T2" fmla="*/ 12 w 259"/>
                <a:gd name="T3" fmla="*/ 18 h 346"/>
                <a:gd name="T4" fmla="*/ 43 w 259"/>
                <a:gd name="T5" fmla="*/ 78 h 346"/>
                <a:gd name="T6" fmla="*/ 54 w 259"/>
                <a:gd name="T7" fmla="*/ 162 h 346"/>
                <a:gd name="T8" fmla="*/ 75 w 259"/>
                <a:gd name="T9" fmla="*/ 247 h 346"/>
                <a:gd name="T10" fmla="*/ 102 w 259"/>
                <a:gd name="T11" fmla="*/ 263 h 346"/>
                <a:gd name="T12" fmla="*/ 135 w 259"/>
                <a:gd name="T13" fmla="*/ 301 h 346"/>
                <a:gd name="T14" fmla="*/ 144 w 259"/>
                <a:gd name="T15" fmla="*/ 312 h 346"/>
                <a:gd name="T16" fmla="*/ 154 w 259"/>
                <a:gd name="T17" fmla="*/ 321 h 346"/>
                <a:gd name="T18" fmla="*/ 164 w 259"/>
                <a:gd name="T19" fmla="*/ 328 h 346"/>
                <a:gd name="T20" fmla="*/ 255 w 259"/>
                <a:gd name="T21" fmla="*/ 314 h 346"/>
                <a:gd name="T22" fmla="*/ 250 w 259"/>
                <a:gd name="T23" fmla="*/ 263 h 346"/>
                <a:gd name="T24" fmla="*/ 245 w 259"/>
                <a:gd name="T25" fmla="*/ 254 h 346"/>
                <a:gd name="T26" fmla="*/ 190 w 259"/>
                <a:gd name="T27" fmla="*/ 193 h 346"/>
                <a:gd name="T28" fmla="*/ 180 w 259"/>
                <a:gd name="T29" fmla="*/ 160 h 346"/>
                <a:gd name="T30" fmla="*/ 144 w 259"/>
                <a:gd name="T31" fmla="*/ 115 h 346"/>
                <a:gd name="T32" fmla="*/ 115 w 259"/>
                <a:gd name="T33" fmla="*/ 73 h 346"/>
                <a:gd name="T34" fmla="*/ 109 w 259"/>
                <a:gd name="T35" fmla="*/ 0 h 346"/>
                <a:gd name="T36" fmla="*/ 0 w 259"/>
                <a:gd name="T37" fmla="*/ 1 h 346"/>
                <a:gd name="T38" fmla="*/ 3 w 259"/>
                <a:gd name="T39" fmla="*/ 5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9" h="346">
                  <a:moveTo>
                    <a:pt x="3" y="5"/>
                  </a:moveTo>
                  <a:cubicBezTo>
                    <a:pt x="6" y="9"/>
                    <a:pt x="9" y="14"/>
                    <a:pt x="12" y="18"/>
                  </a:cubicBezTo>
                  <a:cubicBezTo>
                    <a:pt x="25" y="40"/>
                    <a:pt x="37" y="61"/>
                    <a:pt x="43" y="78"/>
                  </a:cubicBezTo>
                  <a:cubicBezTo>
                    <a:pt x="57" y="118"/>
                    <a:pt x="50" y="132"/>
                    <a:pt x="54" y="162"/>
                  </a:cubicBezTo>
                  <a:cubicBezTo>
                    <a:pt x="58" y="192"/>
                    <a:pt x="61" y="229"/>
                    <a:pt x="75" y="247"/>
                  </a:cubicBezTo>
                  <a:cubicBezTo>
                    <a:pt x="89" y="265"/>
                    <a:pt x="85" y="251"/>
                    <a:pt x="102" y="263"/>
                  </a:cubicBezTo>
                  <a:cubicBezTo>
                    <a:pt x="111" y="269"/>
                    <a:pt x="122" y="286"/>
                    <a:pt x="135" y="301"/>
                  </a:cubicBezTo>
                  <a:cubicBezTo>
                    <a:pt x="138" y="305"/>
                    <a:pt x="141" y="308"/>
                    <a:pt x="144" y="312"/>
                  </a:cubicBezTo>
                  <a:cubicBezTo>
                    <a:pt x="147" y="315"/>
                    <a:pt x="150" y="318"/>
                    <a:pt x="154" y="321"/>
                  </a:cubicBezTo>
                  <a:cubicBezTo>
                    <a:pt x="157" y="324"/>
                    <a:pt x="160" y="326"/>
                    <a:pt x="164" y="328"/>
                  </a:cubicBezTo>
                  <a:cubicBezTo>
                    <a:pt x="192" y="346"/>
                    <a:pt x="239" y="342"/>
                    <a:pt x="255" y="314"/>
                  </a:cubicBezTo>
                  <a:cubicBezTo>
                    <a:pt x="259" y="299"/>
                    <a:pt x="259" y="278"/>
                    <a:pt x="250" y="263"/>
                  </a:cubicBezTo>
                  <a:cubicBezTo>
                    <a:pt x="248" y="260"/>
                    <a:pt x="246" y="257"/>
                    <a:pt x="245" y="254"/>
                  </a:cubicBezTo>
                  <a:cubicBezTo>
                    <a:pt x="233" y="238"/>
                    <a:pt x="199" y="211"/>
                    <a:pt x="190" y="193"/>
                  </a:cubicBezTo>
                  <a:cubicBezTo>
                    <a:pt x="180" y="176"/>
                    <a:pt x="192" y="176"/>
                    <a:pt x="180" y="160"/>
                  </a:cubicBezTo>
                  <a:cubicBezTo>
                    <a:pt x="168" y="145"/>
                    <a:pt x="154" y="137"/>
                    <a:pt x="144" y="115"/>
                  </a:cubicBezTo>
                  <a:cubicBezTo>
                    <a:pt x="135" y="94"/>
                    <a:pt x="125" y="114"/>
                    <a:pt x="115" y="73"/>
                  </a:cubicBezTo>
                  <a:cubicBezTo>
                    <a:pt x="111" y="58"/>
                    <a:pt x="110" y="31"/>
                    <a:pt x="109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4"/>
                    <a:pt x="3" y="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4A8E3D56-C025-48AF-B1B8-10DF5FC39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775" y="5730875"/>
              <a:ext cx="808038" cy="1141413"/>
            </a:xfrm>
            <a:custGeom>
              <a:avLst/>
              <a:gdLst>
                <a:gd name="T0" fmla="*/ 132 w 239"/>
                <a:gd name="T1" fmla="*/ 67 h 338"/>
                <a:gd name="T2" fmla="*/ 105 w 239"/>
                <a:gd name="T3" fmla="*/ 113 h 338"/>
                <a:gd name="T4" fmla="*/ 65 w 239"/>
                <a:gd name="T5" fmla="*/ 159 h 338"/>
                <a:gd name="T6" fmla="*/ 57 w 239"/>
                <a:gd name="T7" fmla="*/ 191 h 338"/>
                <a:gd name="T8" fmla="*/ 10 w 239"/>
                <a:gd name="T9" fmla="*/ 249 h 338"/>
                <a:gd name="T10" fmla="*/ 5 w 239"/>
                <a:gd name="T11" fmla="*/ 259 h 338"/>
                <a:gd name="T12" fmla="*/ 2 w 239"/>
                <a:gd name="T13" fmla="*/ 271 h 338"/>
                <a:gd name="T14" fmla="*/ 0 w 239"/>
                <a:gd name="T15" fmla="*/ 284 h 338"/>
                <a:gd name="T16" fmla="*/ 105 w 239"/>
                <a:gd name="T17" fmla="*/ 309 h 338"/>
                <a:gd name="T18" fmla="*/ 112 w 239"/>
                <a:gd name="T19" fmla="*/ 299 h 338"/>
                <a:gd name="T20" fmla="*/ 116 w 239"/>
                <a:gd name="T21" fmla="*/ 288 h 338"/>
                <a:gd name="T22" fmla="*/ 122 w 239"/>
                <a:gd name="T23" fmla="*/ 278 h 338"/>
                <a:gd name="T24" fmla="*/ 129 w 239"/>
                <a:gd name="T25" fmla="*/ 270 h 338"/>
                <a:gd name="T26" fmla="*/ 172 w 239"/>
                <a:gd name="T27" fmla="*/ 244 h 338"/>
                <a:gd name="T28" fmla="*/ 192 w 239"/>
                <a:gd name="T29" fmla="*/ 158 h 338"/>
                <a:gd name="T30" fmla="*/ 205 w 239"/>
                <a:gd name="T31" fmla="*/ 69 h 338"/>
                <a:gd name="T32" fmla="*/ 239 w 239"/>
                <a:gd name="T33" fmla="*/ 0 h 338"/>
                <a:gd name="T34" fmla="*/ 138 w 239"/>
                <a:gd name="T35" fmla="*/ 1 h 338"/>
                <a:gd name="T36" fmla="*/ 132 w 239"/>
                <a:gd name="T37" fmla="*/ 67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338">
                  <a:moveTo>
                    <a:pt x="132" y="67"/>
                  </a:moveTo>
                  <a:cubicBezTo>
                    <a:pt x="126" y="110"/>
                    <a:pt x="114" y="90"/>
                    <a:pt x="105" y="113"/>
                  </a:cubicBezTo>
                  <a:cubicBezTo>
                    <a:pt x="97" y="136"/>
                    <a:pt x="78" y="143"/>
                    <a:pt x="65" y="159"/>
                  </a:cubicBezTo>
                  <a:cubicBezTo>
                    <a:pt x="53" y="175"/>
                    <a:pt x="66" y="174"/>
                    <a:pt x="57" y="191"/>
                  </a:cubicBezTo>
                  <a:cubicBezTo>
                    <a:pt x="49" y="208"/>
                    <a:pt x="20" y="233"/>
                    <a:pt x="10" y="249"/>
                  </a:cubicBezTo>
                  <a:cubicBezTo>
                    <a:pt x="8" y="252"/>
                    <a:pt x="6" y="255"/>
                    <a:pt x="5" y="259"/>
                  </a:cubicBezTo>
                  <a:cubicBezTo>
                    <a:pt x="4" y="263"/>
                    <a:pt x="2" y="267"/>
                    <a:pt x="2" y="271"/>
                  </a:cubicBezTo>
                  <a:cubicBezTo>
                    <a:pt x="0" y="276"/>
                    <a:pt x="0" y="280"/>
                    <a:pt x="0" y="284"/>
                  </a:cubicBezTo>
                  <a:cubicBezTo>
                    <a:pt x="5" y="334"/>
                    <a:pt x="76" y="338"/>
                    <a:pt x="105" y="309"/>
                  </a:cubicBezTo>
                  <a:cubicBezTo>
                    <a:pt x="108" y="306"/>
                    <a:pt x="110" y="303"/>
                    <a:pt x="112" y="299"/>
                  </a:cubicBezTo>
                  <a:cubicBezTo>
                    <a:pt x="114" y="295"/>
                    <a:pt x="115" y="292"/>
                    <a:pt x="116" y="288"/>
                  </a:cubicBezTo>
                  <a:cubicBezTo>
                    <a:pt x="117" y="285"/>
                    <a:pt x="119" y="281"/>
                    <a:pt x="122" y="278"/>
                  </a:cubicBezTo>
                  <a:cubicBezTo>
                    <a:pt x="124" y="275"/>
                    <a:pt x="127" y="272"/>
                    <a:pt x="129" y="270"/>
                  </a:cubicBezTo>
                  <a:cubicBezTo>
                    <a:pt x="147" y="259"/>
                    <a:pt x="157" y="264"/>
                    <a:pt x="172" y="244"/>
                  </a:cubicBezTo>
                  <a:cubicBezTo>
                    <a:pt x="187" y="225"/>
                    <a:pt x="187" y="190"/>
                    <a:pt x="192" y="158"/>
                  </a:cubicBezTo>
                  <a:cubicBezTo>
                    <a:pt x="197" y="128"/>
                    <a:pt x="190" y="113"/>
                    <a:pt x="205" y="69"/>
                  </a:cubicBezTo>
                  <a:cubicBezTo>
                    <a:pt x="211" y="51"/>
                    <a:pt x="225" y="26"/>
                    <a:pt x="239" y="0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9"/>
                    <a:pt x="134" y="53"/>
                    <a:pt x="132" y="67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1" name="Freeform 18">
            <a:extLst>
              <a:ext uri="{FF2B5EF4-FFF2-40B4-BE49-F238E27FC236}">
                <a16:creationId xmlns:a16="http://schemas.microsoft.com/office/drawing/2014/main" id="{2AFE4039-EFCE-4572-A081-251AA06169C4}"/>
              </a:ext>
            </a:extLst>
          </p:cNvPr>
          <p:cNvSpPr>
            <a:spLocks/>
          </p:cNvSpPr>
          <p:nvPr/>
        </p:nvSpPr>
        <p:spPr bwMode="auto">
          <a:xfrm>
            <a:off x="6454775" y="1150254"/>
            <a:ext cx="2508250" cy="1126221"/>
          </a:xfrm>
          <a:custGeom>
            <a:avLst/>
            <a:gdLst>
              <a:gd name="T0" fmla="*/ 102 w 742"/>
              <a:gd name="T1" fmla="*/ 329 h 332"/>
              <a:gd name="T2" fmla="*/ 116 w 742"/>
              <a:gd name="T3" fmla="*/ 288 h 332"/>
              <a:gd name="T4" fmla="*/ 136 w 742"/>
              <a:gd name="T5" fmla="*/ 231 h 332"/>
              <a:gd name="T6" fmla="*/ 144 w 742"/>
              <a:gd name="T7" fmla="*/ 232 h 332"/>
              <a:gd name="T8" fmla="*/ 144 w 742"/>
              <a:gd name="T9" fmla="*/ 241 h 332"/>
              <a:gd name="T10" fmla="*/ 155 w 742"/>
              <a:gd name="T11" fmla="*/ 323 h 332"/>
              <a:gd name="T12" fmla="*/ 156 w 742"/>
              <a:gd name="T13" fmla="*/ 331 h 332"/>
              <a:gd name="T14" fmla="*/ 577 w 742"/>
              <a:gd name="T15" fmla="*/ 329 h 332"/>
              <a:gd name="T16" fmla="*/ 588 w 742"/>
              <a:gd name="T17" fmla="*/ 268 h 332"/>
              <a:gd name="T18" fmla="*/ 592 w 742"/>
              <a:gd name="T19" fmla="*/ 232 h 332"/>
              <a:gd name="T20" fmla="*/ 600 w 742"/>
              <a:gd name="T21" fmla="*/ 232 h 332"/>
              <a:gd name="T22" fmla="*/ 610 w 742"/>
              <a:gd name="T23" fmla="*/ 270 h 332"/>
              <a:gd name="T24" fmla="*/ 629 w 742"/>
              <a:gd name="T25" fmla="*/ 318 h 332"/>
              <a:gd name="T26" fmla="*/ 626 w 742"/>
              <a:gd name="T27" fmla="*/ 328 h 332"/>
              <a:gd name="T28" fmla="*/ 726 w 742"/>
              <a:gd name="T29" fmla="*/ 328 h 332"/>
              <a:gd name="T30" fmla="*/ 710 w 742"/>
              <a:gd name="T31" fmla="*/ 203 h 332"/>
              <a:gd name="T32" fmla="*/ 725 w 742"/>
              <a:gd name="T33" fmla="*/ 200 h 332"/>
              <a:gd name="T34" fmla="*/ 728 w 742"/>
              <a:gd name="T35" fmla="*/ 193 h 332"/>
              <a:gd name="T36" fmla="*/ 742 w 742"/>
              <a:gd name="T37" fmla="*/ 56 h 332"/>
              <a:gd name="T38" fmla="*/ 741 w 742"/>
              <a:gd name="T39" fmla="*/ 41 h 332"/>
              <a:gd name="T40" fmla="*/ 730 w 742"/>
              <a:gd name="T41" fmla="*/ 0 h 332"/>
              <a:gd name="T42" fmla="*/ 10 w 742"/>
              <a:gd name="T43" fmla="*/ 4 h 332"/>
              <a:gd name="T44" fmla="*/ 4 w 742"/>
              <a:gd name="T45" fmla="*/ 47 h 332"/>
              <a:gd name="T46" fmla="*/ 3 w 742"/>
              <a:gd name="T47" fmla="*/ 56 h 332"/>
              <a:gd name="T48" fmla="*/ 12 w 742"/>
              <a:gd name="T49" fmla="*/ 188 h 332"/>
              <a:gd name="T50" fmla="*/ 14 w 742"/>
              <a:gd name="T51" fmla="*/ 195 h 332"/>
              <a:gd name="T52" fmla="*/ 25 w 742"/>
              <a:gd name="T53" fmla="*/ 197 h 332"/>
              <a:gd name="T54" fmla="*/ 0 w 742"/>
              <a:gd name="T55" fmla="*/ 332 h 332"/>
              <a:gd name="T56" fmla="*/ 102 w 742"/>
              <a:gd name="T57" fmla="*/ 332 h 332"/>
              <a:gd name="T58" fmla="*/ 102 w 742"/>
              <a:gd name="T59" fmla="*/ 32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42" h="332">
                <a:moveTo>
                  <a:pt x="102" y="329"/>
                </a:moveTo>
                <a:cubicBezTo>
                  <a:pt x="104" y="312"/>
                  <a:pt x="107" y="301"/>
                  <a:pt x="116" y="288"/>
                </a:cubicBezTo>
                <a:cubicBezTo>
                  <a:pt x="124" y="275"/>
                  <a:pt x="135" y="240"/>
                  <a:pt x="136" y="231"/>
                </a:cubicBezTo>
                <a:cubicBezTo>
                  <a:pt x="137" y="222"/>
                  <a:pt x="143" y="219"/>
                  <a:pt x="144" y="232"/>
                </a:cubicBezTo>
                <a:cubicBezTo>
                  <a:pt x="144" y="234"/>
                  <a:pt x="142" y="238"/>
                  <a:pt x="144" y="241"/>
                </a:cubicBezTo>
                <a:cubicBezTo>
                  <a:pt x="157" y="275"/>
                  <a:pt x="152" y="296"/>
                  <a:pt x="155" y="323"/>
                </a:cubicBezTo>
                <a:cubicBezTo>
                  <a:pt x="155" y="326"/>
                  <a:pt x="156" y="328"/>
                  <a:pt x="156" y="331"/>
                </a:cubicBezTo>
                <a:cubicBezTo>
                  <a:pt x="577" y="329"/>
                  <a:pt x="577" y="329"/>
                  <a:pt x="577" y="329"/>
                </a:cubicBezTo>
                <a:cubicBezTo>
                  <a:pt x="580" y="306"/>
                  <a:pt x="587" y="276"/>
                  <a:pt x="588" y="268"/>
                </a:cubicBezTo>
                <a:cubicBezTo>
                  <a:pt x="589" y="254"/>
                  <a:pt x="591" y="236"/>
                  <a:pt x="592" y="232"/>
                </a:cubicBezTo>
                <a:cubicBezTo>
                  <a:pt x="595" y="222"/>
                  <a:pt x="599" y="222"/>
                  <a:pt x="600" y="232"/>
                </a:cubicBezTo>
                <a:cubicBezTo>
                  <a:pt x="601" y="240"/>
                  <a:pt x="602" y="258"/>
                  <a:pt x="610" y="270"/>
                </a:cubicBezTo>
                <a:cubicBezTo>
                  <a:pt x="617" y="282"/>
                  <a:pt x="628" y="303"/>
                  <a:pt x="629" y="318"/>
                </a:cubicBezTo>
                <a:cubicBezTo>
                  <a:pt x="630" y="321"/>
                  <a:pt x="628" y="325"/>
                  <a:pt x="626" y="328"/>
                </a:cubicBezTo>
                <a:cubicBezTo>
                  <a:pt x="726" y="328"/>
                  <a:pt x="726" y="328"/>
                  <a:pt x="726" y="328"/>
                </a:cubicBezTo>
                <a:cubicBezTo>
                  <a:pt x="726" y="284"/>
                  <a:pt x="713" y="249"/>
                  <a:pt x="710" y="203"/>
                </a:cubicBezTo>
                <a:cubicBezTo>
                  <a:pt x="715" y="201"/>
                  <a:pt x="718" y="204"/>
                  <a:pt x="725" y="200"/>
                </a:cubicBezTo>
                <a:cubicBezTo>
                  <a:pt x="727" y="199"/>
                  <a:pt x="727" y="197"/>
                  <a:pt x="728" y="193"/>
                </a:cubicBezTo>
                <a:cubicBezTo>
                  <a:pt x="722" y="145"/>
                  <a:pt x="742" y="106"/>
                  <a:pt x="742" y="56"/>
                </a:cubicBezTo>
                <a:cubicBezTo>
                  <a:pt x="742" y="51"/>
                  <a:pt x="741" y="46"/>
                  <a:pt x="741" y="41"/>
                </a:cubicBezTo>
                <a:cubicBezTo>
                  <a:pt x="739" y="26"/>
                  <a:pt x="735" y="13"/>
                  <a:pt x="730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7" y="18"/>
                  <a:pt x="4" y="32"/>
                  <a:pt x="4" y="47"/>
                </a:cubicBezTo>
                <a:cubicBezTo>
                  <a:pt x="3" y="50"/>
                  <a:pt x="3" y="53"/>
                  <a:pt x="3" y="56"/>
                </a:cubicBezTo>
                <a:cubicBezTo>
                  <a:pt x="9" y="98"/>
                  <a:pt x="21" y="141"/>
                  <a:pt x="12" y="188"/>
                </a:cubicBezTo>
                <a:cubicBezTo>
                  <a:pt x="12" y="192"/>
                  <a:pt x="13" y="195"/>
                  <a:pt x="14" y="195"/>
                </a:cubicBezTo>
                <a:cubicBezTo>
                  <a:pt x="20" y="200"/>
                  <a:pt x="21" y="195"/>
                  <a:pt x="25" y="197"/>
                </a:cubicBezTo>
                <a:cubicBezTo>
                  <a:pt x="15" y="249"/>
                  <a:pt x="1" y="285"/>
                  <a:pt x="0" y="332"/>
                </a:cubicBezTo>
                <a:cubicBezTo>
                  <a:pt x="102" y="332"/>
                  <a:pt x="102" y="332"/>
                  <a:pt x="102" y="332"/>
                </a:cubicBezTo>
                <a:cubicBezTo>
                  <a:pt x="102" y="331"/>
                  <a:pt x="102" y="330"/>
                  <a:pt x="102" y="329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A4F41A-FB53-4BF0-946C-C069C0FEB78A}"/>
              </a:ext>
            </a:extLst>
          </p:cNvPr>
          <p:cNvSpPr/>
          <p:nvPr/>
        </p:nvSpPr>
        <p:spPr>
          <a:xfrm>
            <a:off x="208601" y="-12519"/>
            <a:ext cx="6096000" cy="61452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ZA" sz="2400" b="1" dirty="0">
                <a:solidFill>
                  <a:schemeClr val="accent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Scrums: </a:t>
            </a:r>
            <a:endParaRPr lang="en-ZA" sz="2000" b="1" dirty="0">
              <a:solidFill>
                <a:schemeClr val="accent6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Set up for success..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Slow on throttle.</a:t>
            </a:r>
            <a:r>
              <a:rPr lang="en-ZA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Break-foot in place.</a:t>
            </a:r>
          </a:p>
          <a:p>
            <a:pPr marL="342900" indent="-342900"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Proper checklists with 8th men in on start of cadence.</a:t>
            </a:r>
            <a:r>
              <a:rPr lang="en-ZA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ZA" dirty="0"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 calls = 3 actions. </a:t>
            </a: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Support of body weight on “crouch.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Hooker must hook the ball. 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b="1" dirty="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Reward</a:t>
            </a:r>
            <a:r>
              <a:rPr lang="en-ZA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legal dominance.</a:t>
            </a:r>
          </a:p>
          <a:p>
            <a:pPr>
              <a:spcAft>
                <a:spcPts val="0"/>
              </a:spcAft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ZA" sz="2400" b="1" dirty="0">
                <a:solidFill>
                  <a:schemeClr val="accent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Breakdowns:</a:t>
            </a:r>
            <a:endParaRPr lang="en-ZA" sz="2000" b="1" dirty="0">
              <a:solidFill>
                <a:schemeClr val="accent6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Urgency to the breakdowns. This will allow me to judge accurately on the first infringements. </a:t>
            </a: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Urgency also leads to better positioning. </a:t>
            </a: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Focus on contest until the ball is secured. Trigger = </a:t>
            </a:r>
            <a:r>
              <a:rPr lang="en-ZA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ball secured</a:t>
            </a: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leads to </a:t>
            </a:r>
            <a:r>
              <a:rPr lang="en-ZA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space creation</a:t>
            </a: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/ scan (pillars and wide). 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Space creation is key today. Scan near and wide. Scan 2</a:t>
            </a:r>
            <a:r>
              <a:rPr lang="en-ZA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nd</a:t>
            </a: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time if needed.</a:t>
            </a:r>
          </a:p>
          <a:p>
            <a:pPr lvl="0">
              <a:spcAft>
                <a:spcPts val="0"/>
              </a:spcAft>
            </a:pPr>
            <a:endParaRPr lang="en-ZA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Pumas (Currie Cup) - Wikipedia">
            <a:extLst>
              <a:ext uri="{FF2B5EF4-FFF2-40B4-BE49-F238E27FC236}">
                <a16:creationId xmlns:a16="http://schemas.microsoft.com/office/drawing/2014/main" id="{0935CD29-559F-44C0-8078-9ED4C2030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039" y="-55990"/>
            <a:ext cx="4088859" cy="427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E59DBABC-4D93-45FF-A73D-ED38B43D94A1}"/>
              </a:ext>
            </a:extLst>
          </p:cNvPr>
          <p:cNvSpPr/>
          <p:nvPr/>
        </p:nvSpPr>
        <p:spPr>
          <a:xfrm>
            <a:off x="8062686" y="4145512"/>
            <a:ext cx="442663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Rugby Referees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0AAAE872-5E7C-4CEC-843E-7BC9BBC93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771" y="5591207"/>
            <a:ext cx="1405150" cy="12667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F85388-A970-4E30-8543-69BCCCD54231}"/>
              </a:ext>
            </a:extLst>
          </p:cNvPr>
          <p:cNvSpPr/>
          <p:nvPr/>
        </p:nvSpPr>
        <p:spPr>
          <a:xfrm>
            <a:off x="282453" y="5361229"/>
            <a:ext cx="622852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32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L</a:t>
            </a:r>
            <a:r>
              <a:rPr lang="en-ZA" sz="32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et it breathe and only officiate clear and obvious</a:t>
            </a:r>
            <a:r>
              <a:rPr lang="en-ZA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.</a:t>
            </a:r>
            <a:endParaRPr lang="en-ZA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02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4169">
        <p159:morph option="byObject"/>
      </p:transition>
    </mc:Choice>
    <mc:Fallback xmlns="">
      <p:transition spd="slow" advTm="54169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36">
            <a:extLst>
              <a:ext uri="{FF2B5EF4-FFF2-40B4-BE49-F238E27FC236}">
                <a16:creationId xmlns:a16="http://schemas.microsoft.com/office/drawing/2014/main" id="{99B3E6C6-49BB-43BF-929C-DA5F1B15E244}"/>
              </a:ext>
            </a:extLst>
          </p:cNvPr>
          <p:cNvSpPr/>
          <p:nvPr/>
        </p:nvSpPr>
        <p:spPr>
          <a:xfrm>
            <a:off x="8113713" y="1150254"/>
            <a:ext cx="4088858" cy="11333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7">
            <a:extLst>
              <a:ext uri="{FF2B5EF4-FFF2-40B4-BE49-F238E27FC236}">
                <a16:creationId xmlns:a16="http://schemas.microsoft.com/office/drawing/2014/main" id="{0F09DABE-08FA-4E06-9EF1-7319CB5CA720}"/>
              </a:ext>
            </a:extLst>
          </p:cNvPr>
          <p:cNvSpPr/>
          <p:nvPr/>
        </p:nvSpPr>
        <p:spPr>
          <a:xfrm>
            <a:off x="7888288" y="2258389"/>
            <a:ext cx="4314283" cy="1162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ectangle 38">
            <a:extLst>
              <a:ext uri="{FF2B5EF4-FFF2-40B4-BE49-F238E27FC236}">
                <a16:creationId xmlns:a16="http://schemas.microsoft.com/office/drawing/2014/main" id="{7953EBCA-53E2-496D-B8E0-3D6A5C7E7CE7}"/>
              </a:ext>
            </a:extLst>
          </p:cNvPr>
          <p:cNvSpPr/>
          <p:nvPr/>
        </p:nvSpPr>
        <p:spPr>
          <a:xfrm>
            <a:off x="8454655" y="3401219"/>
            <a:ext cx="3747916" cy="115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ectangle 39">
            <a:extLst>
              <a:ext uri="{FF2B5EF4-FFF2-40B4-BE49-F238E27FC236}">
                <a16:creationId xmlns:a16="http://schemas.microsoft.com/office/drawing/2014/main" id="{B40446A6-37A3-4B2F-B1CB-9FD32F39EA1A}"/>
              </a:ext>
            </a:extLst>
          </p:cNvPr>
          <p:cNvSpPr/>
          <p:nvPr/>
        </p:nvSpPr>
        <p:spPr>
          <a:xfrm>
            <a:off x="8562975" y="4539456"/>
            <a:ext cx="3629021" cy="11455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40">
            <a:extLst>
              <a:ext uri="{FF2B5EF4-FFF2-40B4-BE49-F238E27FC236}">
                <a16:creationId xmlns:a16="http://schemas.microsoft.com/office/drawing/2014/main" id="{8DD50DC6-A277-40C8-B417-B94752E100BF}"/>
              </a:ext>
            </a:extLst>
          </p:cNvPr>
          <p:cNvSpPr/>
          <p:nvPr/>
        </p:nvSpPr>
        <p:spPr>
          <a:xfrm>
            <a:off x="8694030" y="5684044"/>
            <a:ext cx="3497970" cy="11739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9FED23B3-17F8-46C4-B858-02652E531512}"/>
              </a:ext>
            </a:extLst>
          </p:cNvPr>
          <p:cNvSpPr/>
          <p:nvPr/>
        </p:nvSpPr>
        <p:spPr>
          <a:xfrm>
            <a:off x="6510975" y="-12519"/>
            <a:ext cx="5681021" cy="1177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934047C4-9066-42BC-AA65-08AFE3267DBF}"/>
              </a:ext>
            </a:extLst>
          </p:cNvPr>
          <p:cNvSpPr>
            <a:spLocks/>
          </p:cNvSpPr>
          <p:nvPr/>
        </p:nvSpPr>
        <p:spPr bwMode="auto">
          <a:xfrm>
            <a:off x="6484592" y="2259975"/>
            <a:ext cx="2454275" cy="1160463"/>
          </a:xfrm>
          <a:custGeom>
            <a:avLst/>
            <a:gdLst>
              <a:gd name="T0" fmla="*/ 611 w 726"/>
              <a:gd name="T1" fmla="*/ 317 h 344"/>
              <a:gd name="T2" fmla="*/ 579 w 726"/>
              <a:gd name="T3" fmla="*/ 242 h 344"/>
              <a:gd name="T4" fmla="*/ 561 w 726"/>
              <a:gd name="T5" fmla="*/ 137 h 344"/>
              <a:gd name="T6" fmla="*/ 723 w 726"/>
              <a:gd name="T7" fmla="*/ 35 h 344"/>
              <a:gd name="T8" fmla="*/ 726 w 726"/>
              <a:gd name="T9" fmla="*/ 0 h 344"/>
              <a:gd name="T10" fmla="*/ 626 w 726"/>
              <a:gd name="T11" fmla="*/ 0 h 344"/>
              <a:gd name="T12" fmla="*/ 595 w 726"/>
              <a:gd name="T13" fmla="*/ 26 h 344"/>
              <a:gd name="T14" fmla="*/ 577 w 726"/>
              <a:gd name="T15" fmla="*/ 27 h 344"/>
              <a:gd name="T16" fmla="*/ 577 w 726"/>
              <a:gd name="T17" fmla="*/ 1 h 344"/>
              <a:gd name="T18" fmla="*/ 156 w 726"/>
              <a:gd name="T19" fmla="*/ 3 h 344"/>
              <a:gd name="T20" fmla="*/ 156 w 726"/>
              <a:gd name="T21" fmla="*/ 10 h 344"/>
              <a:gd name="T22" fmla="*/ 157 w 726"/>
              <a:gd name="T23" fmla="*/ 24 h 344"/>
              <a:gd name="T24" fmla="*/ 157 w 726"/>
              <a:gd name="T25" fmla="*/ 38 h 344"/>
              <a:gd name="T26" fmla="*/ 150 w 726"/>
              <a:gd name="T27" fmla="*/ 42 h 344"/>
              <a:gd name="T28" fmla="*/ 138 w 726"/>
              <a:gd name="T29" fmla="*/ 37 h 344"/>
              <a:gd name="T30" fmla="*/ 102 w 726"/>
              <a:gd name="T31" fmla="*/ 4 h 344"/>
              <a:gd name="T32" fmla="*/ 0 w 726"/>
              <a:gd name="T33" fmla="*/ 4 h 344"/>
              <a:gd name="T34" fmla="*/ 7 w 726"/>
              <a:gd name="T35" fmla="*/ 61 h 344"/>
              <a:gd name="T36" fmla="*/ 171 w 726"/>
              <a:gd name="T37" fmla="*/ 149 h 344"/>
              <a:gd name="T38" fmla="*/ 142 w 726"/>
              <a:gd name="T39" fmla="*/ 264 h 344"/>
              <a:gd name="T40" fmla="*/ 105 w 726"/>
              <a:gd name="T41" fmla="*/ 344 h 344"/>
              <a:gd name="T42" fmla="*/ 620 w 726"/>
              <a:gd name="T43" fmla="*/ 340 h 344"/>
              <a:gd name="T44" fmla="*/ 618 w 726"/>
              <a:gd name="T45" fmla="*/ 329 h 344"/>
              <a:gd name="T46" fmla="*/ 611 w 726"/>
              <a:gd name="T47" fmla="*/ 317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26" h="344">
                <a:moveTo>
                  <a:pt x="611" y="317"/>
                </a:moveTo>
                <a:cubicBezTo>
                  <a:pt x="598" y="293"/>
                  <a:pt x="586" y="269"/>
                  <a:pt x="579" y="242"/>
                </a:cubicBezTo>
                <a:cubicBezTo>
                  <a:pt x="554" y="147"/>
                  <a:pt x="545" y="192"/>
                  <a:pt x="561" y="137"/>
                </a:cubicBezTo>
                <a:cubicBezTo>
                  <a:pt x="578" y="82"/>
                  <a:pt x="712" y="96"/>
                  <a:pt x="723" y="35"/>
                </a:cubicBezTo>
                <a:cubicBezTo>
                  <a:pt x="725" y="22"/>
                  <a:pt x="726" y="11"/>
                  <a:pt x="726" y="0"/>
                </a:cubicBezTo>
                <a:cubicBezTo>
                  <a:pt x="626" y="0"/>
                  <a:pt x="626" y="0"/>
                  <a:pt x="626" y="0"/>
                </a:cubicBezTo>
                <a:cubicBezTo>
                  <a:pt x="620" y="12"/>
                  <a:pt x="603" y="24"/>
                  <a:pt x="595" y="26"/>
                </a:cubicBezTo>
                <a:cubicBezTo>
                  <a:pt x="586" y="29"/>
                  <a:pt x="585" y="37"/>
                  <a:pt x="577" y="27"/>
                </a:cubicBezTo>
                <a:cubicBezTo>
                  <a:pt x="574" y="23"/>
                  <a:pt x="575" y="13"/>
                  <a:pt x="577" y="1"/>
                </a:cubicBezTo>
                <a:cubicBezTo>
                  <a:pt x="156" y="3"/>
                  <a:pt x="156" y="3"/>
                  <a:pt x="156" y="3"/>
                </a:cubicBezTo>
                <a:cubicBezTo>
                  <a:pt x="156" y="5"/>
                  <a:pt x="156" y="8"/>
                  <a:pt x="156" y="10"/>
                </a:cubicBezTo>
                <a:cubicBezTo>
                  <a:pt x="157" y="14"/>
                  <a:pt x="157" y="19"/>
                  <a:pt x="157" y="24"/>
                </a:cubicBezTo>
                <a:cubicBezTo>
                  <a:pt x="157" y="38"/>
                  <a:pt x="157" y="38"/>
                  <a:pt x="157" y="38"/>
                </a:cubicBezTo>
                <a:cubicBezTo>
                  <a:pt x="157" y="43"/>
                  <a:pt x="154" y="44"/>
                  <a:pt x="150" y="42"/>
                </a:cubicBezTo>
                <a:cubicBezTo>
                  <a:pt x="146" y="41"/>
                  <a:pt x="142" y="38"/>
                  <a:pt x="138" y="37"/>
                </a:cubicBezTo>
                <a:cubicBezTo>
                  <a:pt x="131" y="35"/>
                  <a:pt x="104" y="19"/>
                  <a:pt x="102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1"/>
                  <a:pt x="2" y="40"/>
                  <a:pt x="7" y="61"/>
                </a:cubicBezTo>
                <a:cubicBezTo>
                  <a:pt x="16" y="104"/>
                  <a:pt x="161" y="97"/>
                  <a:pt x="171" y="149"/>
                </a:cubicBezTo>
                <a:cubicBezTo>
                  <a:pt x="182" y="199"/>
                  <a:pt x="174" y="189"/>
                  <a:pt x="142" y="264"/>
                </a:cubicBezTo>
                <a:cubicBezTo>
                  <a:pt x="132" y="288"/>
                  <a:pt x="118" y="315"/>
                  <a:pt x="105" y="344"/>
                </a:cubicBezTo>
                <a:cubicBezTo>
                  <a:pt x="620" y="340"/>
                  <a:pt x="620" y="340"/>
                  <a:pt x="620" y="340"/>
                </a:cubicBezTo>
                <a:cubicBezTo>
                  <a:pt x="619" y="337"/>
                  <a:pt x="618" y="333"/>
                  <a:pt x="618" y="329"/>
                </a:cubicBezTo>
                <a:cubicBezTo>
                  <a:pt x="616" y="325"/>
                  <a:pt x="614" y="321"/>
                  <a:pt x="611" y="317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3" name="Freeform 10">
            <a:extLst>
              <a:ext uri="{FF2B5EF4-FFF2-40B4-BE49-F238E27FC236}">
                <a16:creationId xmlns:a16="http://schemas.microsoft.com/office/drawing/2014/main" id="{C7937B16-04E2-4BB0-8235-6F10BF904B8C}"/>
              </a:ext>
            </a:extLst>
          </p:cNvPr>
          <p:cNvSpPr>
            <a:spLocks/>
          </p:cNvSpPr>
          <p:nvPr/>
        </p:nvSpPr>
        <p:spPr bwMode="auto">
          <a:xfrm>
            <a:off x="6627813" y="3401219"/>
            <a:ext cx="2074863" cy="1162050"/>
          </a:xfrm>
          <a:custGeom>
            <a:avLst/>
            <a:gdLst>
              <a:gd name="T0" fmla="*/ 35 w 614"/>
              <a:gd name="T1" fmla="*/ 50 h 344"/>
              <a:gd name="T2" fmla="*/ 29 w 614"/>
              <a:gd name="T3" fmla="*/ 65 h 344"/>
              <a:gd name="T4" fmla="*/ 18 w 614"/>
              <a:gd name="T5" fmla="*/ 214 h 344"/>
              <a:gd name="T6" fmla="*/ 18 w 614"/>
              <a:gd name="T7" fmla="*/ 228 h 344"/>
              <a:gd name="T8" fmla="*/ 6 w 614"/>
              <a:gd name="T9" fmla="*/ 312 h 344"/>
              <a:gd name="T10" fmla="*/ 3 w 614"/>
              <a:gd name="T11" fmla="*/ 328 h 344"/>
              <a:gd name="T12" fmla="*/ 0 w 614"/>
              <a:gd name="T13" fmla="*/ 344 h 344"/>
              <a:gd name="T14" fmla="*/ 177 w 614"/>
              <a:gd name="T15" fmla="*/ 342 h 344"/>
              <a:gd name="T16" fmla="*/ 187 w 614"/>
              <a:gd name="T17" fmla="*/ 322 h 344"/>
              <a:gd name="T18" fmla="*/ 192 w 614"/>
              <a:gd name="T19" fmla="*/ 310 h 344"/>
              <a:gd name="T20" fmla="*/ 231 w 614"/>
              <a:gd name="T21" fmla="*/ 216 h 344"/>
              <a:gd name="T22" fmla="*/ 235 w 614"/>
              <a:gd name="T23" fmla="*/ 202 h 344"/>
              <a:gd name="T24" fmla="*/ 269 w 614"/>
              <a:gd name="T25" fmla="*/ 117 h 344"/>
              <a:gd name="T26" fmla="*/ 283 w 614"/>
              <a:gd name="T27" fmla="*/ 90 h 344"/>
              <a:gd name="T28" fmla="*/ 303 w 614"/>
              <a:gd name="T29" fmla="*/ 73 h 344"/>
              <a:gd name="T30" fmla="*/ 335 w 614"/>
              <a:gd name="T31" fmla="*/ 133 h 344"/>
              <a:gd name="T32" fmla="*/ 342 w 614"/>
              <a:gd name="T33" fmla="*/ 150 h 344"/>
              <a:gd name="T34" fmla="*/ 348 w 614"/>
              <a:gd name="T35" fmla="*/ 163 h 344"/>
              <a:gd name="T36" fmla="*/ 363 w 614"/>
              <a:gd name="T37" fmla="*/ 216 h 344"/>
              <a:gd name="T38" fmla="*/ 369 w 614"/>
              <a:gd name="T39" fmla="*/ 228 h 344"/>
              <a:gd name="T40" fmla="*/ 429 w 614"/>
              <a:gd name="T41" fmla="*/ 341 h 344"/>
              <a:gd name="T42" fmla="*/ 614 w 614"/>
              <a:gd name="T43" fmla="*/ 340 h 344"/>
              <a:gd name="T44" fmla="*/ 613 w 614"/>
              <a:gd name="T45" fmla="*/ 335 h 344"/>
              <a:gd name="T46" fmla="*/ 612 w 614"/>
              <a:gd name="T47" fmla="*/ 322 h 344"/>
              <a:gd name="T48" fmla="*/ 609 w 614"/>
              <a:gd name="T49" fmla="*/ 309 h 344"/>
              <a:gd name="T50" fmla="*/ 606 w 614"/>
              <a:gd name="T51" fmla="*/ 297 h 344"/>
              <a:gd name="T52" fmla="*/ 600 w 614"/>
              <a:gd name="T53" fmla="*/ 168 h 344"/>
              <a:gd name="T54" fmla="*/ 601 w 614"/>
              <a:gd name="T55" fmla="*/ 154 h 344"/>
              <a:gd name="T56" fmla="*/ 603 w 614"/>
              <a:gd name="T57" fmla="*/ 140 h 344"/>
              <a:gd name="T58" fmla="*/ 602 w 614"/>
              <a:gd name="T59" fmla="*/ 128 h 344"/>
              <a:gd name="T60" fmla="*/ 601 w 614"/>
              <a:gd name="T61" fmla="*/ 118 h 344"/>
              <a:gd name="T62" fmla="*/ 569 w 614"/>
              <a:gd name="T63" fmla="*/ 0 h 344"/>
              <a:gd name="T64" fmla="*/ 54 w 614"/>
              <a:gd name="T65" fmla="*/ 4 h 344"/>
              <a:gd name="T66" fmla="*/ 35 w 614"/>
              <a:gd name="T67" fmla="*/ 50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14" h="344">
                <a:moveTo>
                  <a:pt x="35" y="50"/>
                </a:moveTo>
                <a:cubicBezTo>
                  <a:pt x="33" y="55"/>
                  <a:pt x="31" y="60"/>
                  <a:pt x="29" y="65"/>
                </a:cubicBezTo>
                <a:cubicBezTo>
                  <a:pt x="17" y="112"/>
                  <a:pt x="17" y="164"/>
                  <a:pt x="18" y="214"/>
                </a:cubicBezTo>
                <a:cubicBezTo>
                  <a:pt x="18" y="219"/>
                  <a:pt x="18" y="223"/>
                  <a:pt x="18" y="228"/>
                </a:cubicBezTo>
                <a:cubicBezTo>
                  <a:pt x="18" y="256"/>
                  <a:pt x="15" y="284"/>
                  <a:pt x="6" y="312"/>
                </a:cubicBezTo>
                <a:cubicBezTo>
                  <a:pt x="5" y="317"/>
                  <a:pt x="3" y="323"/>
                  <a:pt x="3" y="328"/>
                </a:cubicBezTo>
                <a:cubicBezTo>
                  <a:pt x="2" y="333"/>
                  <a:pt x="1" y="338"/>
                  <a:pt x="0" y="344"/>
                </a:cubicBezTo>
                <a:cubicBezTo>
                  <a:pt x="177" y="342"/>
                  <a:pt x="177" y="342"/>
                  <a:pt x="177" y="342"/>
                </a:cubicBezTo>
                <a:cubicBezTo>
                  <a:pt x="181" y="336"/>
                  <a:pt x="184" y="329"/>
                  <a:pt x="187" y="322"/>
                </a:cubicBezTo>
                <a:cubicBezTo>
                  <a:pt x="189" y="318"/>
                  <a:pt x="191" y="314"/>
                  <a:pt x="192" y="310"/>
                </a:cubicBezTo>
                <a:cubicBezTo>
                  <a:pt x="208" y="280"/>
                  <a:pt x="219" y="247"/>
                  <a:pt x="231" y="216"/>
                </a:cubicBezTo>
                <a:cubicBezTo>
                  <a:pt x="232" y="211"/>
                  <a:pt x="234" y="207"/>
                  <a:pt x="235" y="202"/>
                </a:cubicBezTo>
                <a:cubicBezTo>
                  <a:pt x="250" y="177"/>
                  <a:pt x="257" y="145"/>
                  <a:pt x="269" y="117"/>
                </a:cubicBezTo>
                <a:cubicBezTo>
                  <a:pt x="273" y="107"/>
                  <a:pt x="277" y="98"/>
                  <a:pt x="283" y="90"/>
                </a:cubicBezTo>
                <a:cubicBezTo>
                  <a:pt x="287" y="80"/>
                  <a:pt x="295" y="69"/>
                  <a:pt x="303" y="73"/>
                </a:cubicBezTo>
                <a:cubicBezTo>
                  <a:pt x="326" y="80"/>
                  <a:pt x="330" y="108"/>
                  <a:pt x="335" y="133"/>
                </a:cubicBezTo>
                <a:cubicBezTo>
                  <a:pt x="337" y="139"/>
                  <a:pt x="340" y="145"/>
                  <a:pt x="342" y="150"/>
                </a:cubicBezTo>
                <a:cubicBezTo>
                  <a:pt x="344" y="155"/>
                  <a:pt x="346" y="159"/>
                  <a:pt x="348" y="163"/>
                </a:cubicBezTo>
                <a:cubicBezTo>
                  <a:pt x="350" y="183"/>
                  <a:pt x="356" y="200"/>
                  <a:pt x="363" y="216"/>
                </a:cubicBezTo>
                <a:cubicBezTo>
                  <a:pt x="365" y="220"/>
                  <a:pt x="367" y="224"/>
                  <a:pt x="369" y="228"/>
                </a:cubicBezTo>
                <a:cubicBezTo>
                  <a:pt x="382" y="271"/>
                  <a:pt x="414" y="303"/>
                  <a:pt x="429" y="341"/>
                </a:cubicBezTo>
                <a:cubicBezTo>
                  <a:pt x="614" y="340"/>
                  <a:pt x="614" y="340"/>
                  <a:pt x="614" y="340"/>
                </a:cubicBezTo>
                <a:cubicBezTo>
                  <a:pt x="613" y="335"/>
                  <a:pt x="613" y="335"/>
                  <a:pt x="613" y="335"/>
                </a:cubicBezTo>
                <a:cubicBezTo>
                  <a:pt x="613" y="331"/>
                  <a:pt x="612" y="326"/>
                  <a:pt x="612" y="322"/>
                </a:cubicBezTo>
                <a:cubicBezTo>
                  <a:pt x="610" y="318"/>
                  <a:pt x="610" y="314"/>
                  <a:pt x="609" y="309"/>
                </a:cubicBezTo>
                <a:cubicBezTo>
                  <a:pt x="608" y="305"/>
                  <a:pt x="607" y="301"/>
                  <a:pt x="606" y="297"/>
                </a:cubicBezTo>
                <a:cubicBezTo>
                  <a:pt x="600" y="251"/>
                  <a:pt x="604" y="211"/>
                  <a:pt x="600" y="168"/>
                </a:cubicBezTo>
                <a:cubicBezTo>
                  <a:pt x="601" y="163"/>
                  <a:pt x="601" y="159"/>
                  <a:pt x="601" y="154"/>
                </a:cubicBezTo>
                <a:cubicBezTo>
                  <a:pt x="602" y="149"/>
                  <a:pt x="602" y="145"/>
                  <a:pt x="603" y="140"/>
                </a:cubicBezTo>
                <a:cubicBezTo>
                  <a:pt x="602" y="136"/>
                  <a:pt x="602" y="132"/>
                  <a:pt x="602" y="128"/>
                </a:cubicBezTo>
                <a:cubicBezTo>
                  <a:pt x="601" y="125"/>
                  <a:pt x="601" y="121"/>
                  <a:pt x="601" y="118"/>
                </a:cubicBezTo>
                <a:cubicBezTo>
                  <a:pt x="589" y="76"/>
                  <a:pt x="578" y="40"/>
                  <a:pt x="569" y="0"/>
                </a:cubicBezTo>
                <a:cubicBezTo>
                  <a:pt x="54" y="4"/>
                  <a:pt x="54" y="4"/>
                  <a:pt x="54" y="4"/>
                </a:cubicBezTo>
                <a:cubicBezTo>
                  <a:pt x="47" y="19"/>
                  <a:pt x="40" y="34"/>
                  <a:pt x="35" y="50"/>
                </a:cubicBez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2A6D0AA1-4DD4-4B8A-BB83-3ABE28EBF27B}"/>
              </a:ext>
            </a:extLst>
          </p:cNvPr>
          <p:cNvGrpSpPr/>
          <p:nvPr/>
        </p:nvGrpSpPr>
        <p:grpSpPr>
          <a:xfrm>
            <a:off x="6451600" y="4539456"/>
            <a:ext cx="2379663" cy="1162050"/>
            <a:chOff x="4889500" y="4572000"/>
            <a:chExt cx="2379663" cy="116205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3BC8D46B-E391-4C87-92D0-EEC76F62F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4572000"/>
              <a:ext cx="754063" cy="1147763"/>
            </a:xfrm>
            <a:custGeom>
              <a:avLst/>
              <a:gdLst>
                <a:gd name="T0" fmla="*/ 0 w 223"/>
                <a:gd name="T1" fmla="*/ 1 h 340"/>
                <a:gd name="T2" fmla="*/ 3 w 223"/>
                <a:gd name="T3" fmla="*/ 9 h 340"/>
                <a:gd name="T4" fmla="*/ 36 w 223"/>
                <a:gd name="T5" fmla="*/ 88 h 340"/>
                <a:gd name="T6" fmla="*/ 67 w 223"/>
                <a:gd name="T7" fmla="*/ 122 h 340"/>
                <a:gd name="T8" fmla="*/ 69 w 223"/>
                <a:gd name="T9" fmla="*/ 207 h 340"/>
                <a:gd name="T10" fmla="*/ 69 w 223"/>
                <a:gd name="T11" fmla="*/ 222 h 340"/>
                <a:gd name="T12" fmla="*/ 114 w 223"/>
                <a:gd name="T13" fmla="*/ 340 h 340"/>
                <a:gd name="T14" fmla="*/ 223 w 223"/>
                <a:gd name="T15" fmla="*/ 339 h 340"/>
                <a:gd name="T16" fmla="*/ 214 w 223"/>
                <a:gd name="T17" fmla="*/ 193 h 340"/>
                <a:gd name="T18" fmla="*/ 180 w 223"/>
                <a:gd name="T19" fmla="*/ 92 h 340"/>
                <a:gd name="T20" fmla="*/ 189 w 223"/>
                <a:gd name="T21" fmla="*/ 32 h 340"/>
                <a:gd name="T22" fmla="*/ 188 w 223"/>
                <a:gd name="T23" fmla="*/ 19 h 340"/>
                <a:gd name="T24" fmla="*/ 185 w 223"/>
                <a:gd name="T25" fmla="*/ 0 h 340"/>
                <a:gd name="T26" fmla="*/ 0 w 223"/>
                <a:gd name="T27" fmla="*/ 1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340">
                  <a:moveTo>
                    <a:pt x="0" y="1"/>
                  </a:moveTo>
                  <a:cubicBezTo>
                    <a:pt x="1" y="4"/>
                    <a:pt x="2" y="6"/>
                    <a:pt x="3" y="9"/>
                  </a:cubicBezTo>
                  <a:cubicBezTo>
                    <a:pt x="19" y="48"/>
                    <a:pt x="31" y="78"/>
                    <a:pt x="36" y="88"/>
                  </a:cubicBezTo>
                  <a:cubicBezTo>
                    <a:pt x="55" y="129"/>
                    <a:pt x="57" y="85"/>
                    <a:pt x="67" y="122"/>
                  </a:cubicBezTo>
                  <a:cubicBezTo>
                    <a:pt x="74" y="143"/>
                    <a:pt x="70" y="175"/>
                    <a:pt x="69" y="207"/>
                  </a:cubicBezTo>
                  <a:cubicBezTo>
                    <a:pt x="69" y="212"/>
                    <a:pt x="69" y="217"/>
                    <a:pt x="69" y="222"/>
                  </a:cubicBezTo>
                  <a:cubicBezTo>
                    <a:pt x="68" y="267"/>
                    <a:pt x="86" y="305"/>
                    <a:pt x="114" y="340"/>
                  </a:cubicBezTo>
                  <a:cubicBezTo>
                    <a:pt x="223" y="339"/>
                    <a:pt x="223" y="339"/>
                    <a:pt x="223" y="339"/>
                  </a:cubicBezTo>
                  <a:cubicBezTo>
                    <a:pt x="221" y="287"/>
                    <a:pt x="221" y="224"/>
                    <a:pt x="214" y="193"/>
                  </a:cubicBezTo>
                  <a:cubicBezTo>
                    <a:pt x="202" y="145"/>
                    <a:pt x="196" y="131"/>
                    <a:pt x="180" y="92"/>
                  </a:cubicBezTo>
                  <a:cubicBezTo>
                    <a:pt x="190" y="73"/>
                    <a:pt x="191" y="52"/>
                    <a:pt x="189" y="32"/>
                  </a:cubicBezTo>
                  <a:cubicBezTo>
                    <a:pt x="189" y="28"/>
                    <a:pt x="188" y="23"/>
                    <a:pt x="188" y="19"/>
                  </a:cubicBezTo>
                  <a:cubicBezTo>
                    <a:pt x="187" y="13"/>
                    <a:pt x="186" y="6"/>
                    <a:pt x="185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A73399E3-20D6-4CC1-9B18-3DD4726DC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500" y="4578350"/>
              <a:ext cx="773113" cy="1155700"/>
            </a:xfrm>
            <a:custGeom>
              <a:avLst/>
              <a:gdLst>
                <a:gd name="T0" fmla="*/ 116 w 229"/>
                <a:gd name="T1" fmla="*/ 315 h 342"/>
                <a:gd name="T2" fmla="*/ 165 w 229"/>
                <a:gd name="T3" fmla="*/ 187 h 342"/>
                <a:gd name="T4" fmla="*/ 165 w 229"/>
                <a:gd name="T5" fmla="*/ 171 h 342"/>
                <a:gd name="T6" fmla="*/ 172 w 229"/>
                <a:gd name="T7" fmla="*/ 101 h 342"/>
                <a:gd name="T8" fmla="*/ 189 w 229"/>
                <a:gd name="T9" fmla="*/ 87 h 342"/>
                <a:gd name="T10" fmla="*/ 199 w 229"/>
                <a:gd name="T11" fmla="*/ 74 h 342"/>
                <a:gd name="T12" fmla="*/ 221 w 229"/>
                <a:gd name="T13" fmla="*/ 18 h 342"/>
                <a:gd name="T14" fmla="*/ 227 w 229"/>
                <a:gd name="T15" fmla="*/ 4 h 342"/>
                <a:gd name="T16" fmla="*/ 229 w 229"/>
                <a:gd name="T17" fmla="*/ 0 h 342"/>
                <a:gd name="T18" fmla="*/ 52 w 229"/>
                <a:gd name="T19" fmla="*/ 2 h 342"/>
                <a:gd name="T20" fmla="*/ 59 w 229"/>
                <a:gd name="T21" fmla="*/ 72 h 342"/>
                <a:gd name="T22" fmla="*/ 18 w 229"/>
                <a:gd name="T23" fmla="*/ 175 h 342"/>
                <a:gd name="T24" fmla="*/ 0 w 229"/>
                <a:gd name="T25" fmla="*/ 342 h 342"/>
                <a:gd name="T26" fmla="*/ 101 w 229"/>
                <a:gd name="T27" fmla="*/ 341 h 342"/>
                <a:gd name="T28" fmla="*/ 108 w 229"/>
                <a:gd name="T29" fmla="*/ 330 h 342"/>
                <a:gd name="T30" fmla="*/ 116 w 229"/>
                <a:gd name="T31" fmla="*/ 3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342">
                  <a:moveTo>
                    <a:pt x="116" y="315"/>
                  </a:moveTo>
                  <a:cubicBezTo>
                    <a:pt x="141" y="274"/>
                    <a:pt x="168" y="235"/>
                    <a:pt x="165" y="187"/>
                  </a:cubicBezTo>
                  <a:cubicBezTo>
                    <a:pt x="165" y="182"/>
                    <a:pt x="165" y="177"/>
                    <a:pt x="165" y="171"/>
                  </a:cubicBezTo>
                  <a:cubicBezTo>
                    <a:pt x="166" y="146"/>
                    <a:pt x="166" y="121"/>
                    <a:pt x="172" y="101"/>
                  </a:cubicBezTo>
                  <a:cubicBezTo>
                    <a:pt x="180" y="74"/>
                    <a:pt x="182" y="91"/>
                    <a:pt x="189" y="87"/>
                  </a:cubicBezTo>
                  <a:cubicBezTo>
                    <a:pt x="191" y="86"/>
                    <a:pt x="194" y="82"/>
                    <a:pt x="199" y="74"/>
                  </a:cubicBezTo>
                  <a:cubicBezTo>
                    <a:pt x="206" y="56"/>
                    <a:pt x="213" y="37"/>
                    <a:pt x="221" y="18"/>
                  </a:cubicBezTo>
                  <a:cubicBezTo>
                    <a:pt x="223" y="13"/>
                    <a:pt x="225" y="9"/>
                    <a:pt x="227" y="4"/>
                  </a:cubicBezTo>
                  <a:cubicBezTo>
                    <a:pt x="228" y="3"/>
                    <a:pt x="229" y="2"/>
                    <a:pt x="229" y="0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49" y="28"/>
                    <a:pt x="49" y="53"/>
                    <a:pt x="59" y="72"/>
                  </a:cubicBezTo>
                  <a:cubicBezTo>
                    <a:pt x="42" y="112"/>
                    <a:pt x="31" y="125"/>
                    <a:pt x="18" y="175"/>
                  </a:cubicBezTo>
                  <a:cubicBezTo>
                    <a:pt x="9" y="209"/>
                    <a:pt x="4" y="284"/>
                    <a:pt x="0" y="342"/>
                  </a:cubicBezTo>
                  <a:cubicBezTo>
                    <a:pt x="101" y="341"/>
                    <a:pt x="101" y="341"/>
                    <a:pt x="101" y="341"/>
                  </a:cubicBezTo>
                  <a:cubicBezTo>
                    <a:pt x="103" y="337"/>
                    <a:pt x="105" y="334"/>
                    <a:pt x="108" y="330"/>
                  </a:cubicBezTo>
                  <a:cubicBezTo>
                    <a:pt x="110" y="325"/>
                    <a:pt x="113" y="320"/>
                    <a:pt x="116" y="3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150F8634-39C0-4404-92B1-AF08F654B617}"/>
              </a:ext>
            </a:extLst>
          </p:cNvPr>
          <p:cNvGrpSpPr/>
          <p:nvPr/>
        </p:nvGrpSpPr>
        <p:grpSpPr>
          <a:xfrm>
            <a:off x="5984875" y="5684044"/>
            <a:ext cx="3352801" cy="1168400"/>
            <a:chOff x="4422775" y="5716588"/>
            <a:chExt cx="3352801" cy="1168400"/>
          </a:xfrm>
        </p:grpSpPr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1C3276AF-28DD-433F-B233-A2F7D3890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0863" y="5716588"/>
              <a:ext cx="874713" cy="1168400"/>
            </a:xfrm>
            <a:custGeom>
              <a:avLst/>
              <a:gdLst>
                <a:gd name="T0" fmla="*/ 3 w 259"/>
                <a:gd name="T1" fmla="*/ 5 h 346"/>
                <a:gd name="T2" fmla="*/ 12 w 259"/>
                <a:gd name="T3" fmla="*/ 18 h 346"/>
                <a:gd name="T4" fmla="*/ 43 w 259"/>
                <a:gd name="T5" fmla="*/ 78 h 346"/>
                <a:gd name="T6" fmla="*/ 54 w 259"/>
                <a:gd name="T7" fmla="*/ 162 h 346"/>
                <a:gd name="T8" fmla="*/ 75 w 259"/>
                <a:gd name="T9" fmla="*/ 247 h 346"/>
                <a:gd name="T10" fmla="*/ 102 w 259"/>
                <a:gd name="T11" fmla="*/ 263 h 346"/>
                <a:gd name="T12" fmla="*/ 135 w 259"/>
                <a:gd name="T13" fmla="*/ 301 h 346"/>
                <a:gd name="T14" fmla="*/ 144 w 259"/>
                <a:gd name="T15" fmla="*/ 312 h 346"/>
                <a:gd name="T16" fmla="*/ 154 w 259"/>
                <a:gd name="T17" fmla="*/ 321 h 346"/>
                <a:gd name="T18" fmla="*/ 164 w 259"/>
                <a:gd name="T19" fmla="*/ 328 h 346"/>
                <a:gd name="T20" fmla="*/ 255 w 259"/>
                <a:gd name="T21" fmla="*/ 314 h 346"/>
                <a:gd name="T22" fmla="*/ 250 w 259"/>
                <a:gd name="T23" fmla="*/ 263 h 346"/>
                <a:gd name="T24" fmla="*/ 245 w 259"/>
                <a:gd name="T25" fmla="*/ 254 h 346"/>
                <a:gd name="T26" fmla="*/ 190 w 259"/>
                <a:gd name="T27" fmla="*/ 193 h 346"/>
                <a:gd name="T28" fmla="*/ 180 w 259"/>
                <a:gd name="T29" fmla="*/ 160 h 346"/>
                <a:gd name="T30" fmla="*/ 144 w 259"/>
                <a:gd name="T31" fmla="*/ 115 h 346"/>
                <a:gd name="T32" fmla="*/ 115 w 259"/>
                <a:gd name="T33" fmla="*/ 73 h 346"/>
                <a:gd name="T34" fmla="*/ 109 w 259"/>
                <a:gd name="T35" fmla="*/ 0 h 346"/>
                <a:gd name="T36" fmla="*/ 0 w 259"/>
                <a:gd name="T37" fmla="*/ 1 h 346"/>
                <a:gd name="T38" fmla="*/ 3 w 259"/>
                <a:gd name="T39" fmla="*/ 5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9" h="346">
                  <a:moveTo>
                    <a:pt x="3" y="5"/>
                  </a:moveTo>
                  <a:cubicBezTo>
                    <a:pt x="6" y="9"/>
                    <a:pt x="9" y="14"/>
                    <a:pt x="12" y="18"/>
                  </a:cubicBezTo>
                  <a:cubicBezTo>
                    <a:pt x="25" y="40"/>
                    <a:pt x="37" y="61"/>
                    <a:pt x="43" y="78"/>
                  </a:cubicBezTo>
                  <a:cubicBezTo>
                    <a:pt x="57" y="118"/>
                    <a:pt x="50" y="132"/>
                    <a:pt x="54" y="162"/>
                  </a:cubicBezTo>
                  <a:cubicBezTo>
                    <a:pt x="58" y="192"/>
                    <a:pt x="61" y="229"/>
                    <a:pt x="75" y="247"/>
                  </a:cubicBezTo>
                  <a:cubicBezTo>
                    <a:pt x="89" y="265"/>
                    <a:pt x="85" y="251"/>
                    <a:pt x="102" y="263"/>
                  </a:cubicBezTo>
                  <a:cubicBezTo>
                    <a:pt x="111" y="269"/>
                    <a:pt x="122" y="286"/>
                    <a:pt x="135" y="301"/>
                  </a:cubicBezTo>
                  <a:cubicBezTo>
                    <a:pt x="138" y="305"/>
                    <a:pt x="141" y="308"/>
                    <a:pt x="144" y="312"/>
                  </a:cubicBezTo>
                  <a:cubicBezTo>
                    <a:pt x="147" y="315"/>
                    <a:pt x="150" y="318"/>
                    <a:pt x="154" y="321"/>
                  </a:cubicBezTo>
                  <a:cubicBezTo>
                    <a:pt x="157" y="324"/>
                    <a:pt x="160" y="326"/>
                    <a:pt x="164" y="328"/>
                  </a:cubicBezTo>
                  <a:cubicBezTo>
                    <a:pt x="192" y="346"/>
                    <a:pt x="239" y="342"/>
                    <a:pt x="255" y="314"/>
                  </a:cubicBezTo>
                  <a:cubicBezTo>
                    <a:pt x="259" y="299"/>
                    <a:pt x="259" y="278"/>
                    <a:pt x="250" y="263"/>
                  </a:cubicBezTo>
                  <a:cubicBezTo>
                    <a:pt x="248" y="260"/>
                    <a:pt x="246" y="257"/>
                    <a:pt x="245" y="254"/>
                  </a:cubicBezTo>
                  <a:cubicBezTo>
                    <a:pt x="233" y="238"/>
                    <a:pt x="199" y="211"/>
                    <a:pt x="190" y="193"/>
                  </a:cubicBezTo>
                  <a:cubicBezTo>
                    <a:pt x="180" y="176"/>
                    <a:pt x="192" y="176"/>
                    <a:pt x="180" y="160"/>
                  </a:cubicBezTo>
                  <a:cubicBezTo>
                    <a:pt x="168" y="145"/>
                    <a:pt x="154" y="137"/>
                    <a:pt x="144" y="115"/>
                  </a:cubicBezTo>
                  <a:cubicBezTo>
                    <a:pt x="135" y="94"/>
                    <a:pt x="125" y="114"/>
                    <a:pt x="115" y="73"/>
                  </a:cubicBezTo>
                  <a:cubicBezTo>
                    <a:pt x="111" y="58"/>
                    <a:pt x="110" y="31"/>
                    <a:pt x="109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4"/>
                    <a:pt x="3" y="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4A8E3D56-C025-48AF-B1B8-10DF5FC39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775" y="5730875"/>
              <a:ext cx="808038" cy="1141413"/>
            </a:xfrm>
            <a:custGeom>
              <a:avLst/>
              <a:gdLst>
                <a:gd name="T0" fmla="*/ 132 w 239"/>
                <a:gd name="T1" fmla="*/ 67 h 338"/>
                <a:gd name="T2" fmla="*/ 105 w 239"/>
                <a:gd name="T3" fmla="*/ 113 h 338"/>
                <a:gd name="T4" fmla="*/ 65 w 239"/>
                <a:gd name="T5" fmla="*/ 159 h 338"/>
                <a:gd name="T6" fmla="*/ 57 w 239"/>
                <a:gd name="T7" fmla="*/ 191 h 338"/>
                <a:gd name="T8" fmla="*/ 10 w 239"/>
                <a:gd name="T9" fmla="*/ 249 h 338"/>
                <a:gd name="T10" fmla="*/ 5 w 239"/>
                <a:gd name="T11" fmla="*/ 259 h 338"/>
                <a:gd name="T12" fmla="*/ 2 w 239"/>
                <a:gd name="T13" fmla="*/ 271 h 338"/>
                <a:gd name="T14" fmla="*/ 0 w 239"/>
                <a:gd name="T15" fmla="*/ 284 h 338"/>
                <a:gd name="T16" fmla="*/ 105 w 239"/>
                <a:gd name="T17" fmla="*/ 309 h 338"/>
                <a:gd name="T18" fmla="*/ 112 w 239"/>
                <a:gd name="T19" fmla="*/ 299 h 338"/>
                <a:gd name="T20" fmla="*/ 116 w 239"/>
                <a:gd name="T21" fmla="*/ 288 h 338"/>
                <a:gd name="T22" fmla="*/ 122 w 239"/>
                <a:gd name="T23" fmla="*/ 278 h 338"/>
                <a:gd name="T24" fmla="*/ 129 w 239"/>
                <a:gd name="T25" fmla="*/ 270 h 338"/>
                <a:gd name="T26" fmla="*/ 172 w 239"/>
                <a:gd name="T27" fmla="*/ 244 h 338"/>
                <a:gd name="T28" fmla="*/ 192 w 239"/>
                <a:gd name="T29" fmla="*/ 158 h 338"/>
                <a:gd name="T30" fmla="*/ 205 w 239"/>
                <a:gd name="T31" fmla="*/ 69 h 338"/>
                <a:gd name="T32" fmla="*/ 239 w 239"/>
                <a:gd name="T33" fmla="*/ 0 h 338"/>
                <a:gd name="T34" fmla="*/ 138 w 239"/>
                <a:gd name="T35" fmla="*/ 1 h 338"/>
                <a:gd name="T36" fmla="*/ 132 w 239"/>
                <a:gd name="T37" fmla="*/ 67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338">
                  <a:moveTo>
                    <a:pt x="132" y="67"/>
                  </a:moveTo>
                  <a:cubicBezTo>
                    <a:pt x="126" y="110"/>
                    <a:pt x="114" y="90"/>
                    <a:pt x="105" y="113"/>
                  </a:cubicBezTo>
                  <a:cubicBezTo>
                    <a:pt x="97" y="136"/>
                    <a:pt x="78" y="143"/>
                    <a:pt x="65" y="159"/>
                  </a:cubicBezTo>
                  <a:cubicBezTo>
                    <a:pt x="53" y="175"/>
                    <a:pt x="66" y="174"/>
                    <a:pt x="57" y="191"/>
                  </a:cubicBezTo>
                  <a:cubicBezTo>
                    <a:pt x="49" y="208"/>
                    <a:pt x="20" y="233"/>
                    <a:pt x="10" y="249"/>
                  </a:cubicBezTo>
                  <a:cubicBezTo>
                    <a:pt x="8" y="252"/>
                    <a:pt x="6" y="255"/>
                    <a:pt x="5" y="259"/>
                  </a:cubicBezTo>
                  <a:cubicBezTo>
                    <a:pt x="4" y="263"/>
                    <a:pt x="2" y="267"/>
                    <a:pt x="2" y="271"/>
                  </a:cubicBezTo>
                  <a:cubicBezTo>
                    <a:pt x="0" y="276"/>
                    <a:pt x="0" y="280"/>
                    <a:pt x="0" y="284"/>
                  </a:cubicBezTo>
                  <a:cubicBezTo>
                    <a:pt x="5" y="334"/>
                    <a:pt x="76" y="338"/>
                    <a:pt x="105" y="309"/>
                  </a:cubicBezTo>
                  <a:cubicBezTo>
                    <a:pt x="108" y="306"/>
                    <a:pt x="110" y="303"/>
                    <a:pt x="112" y="299"/>
                  </a:cubicBezTo>
                  <a:cubicBezTo>
                    <a:pt x="114" y="295"/>
                    <a:pt x="115" y="292"/>
                    <a:pt x="116" y="288"/>
                  </a:cubicBezTo>
                  <a:cubicBezTo>
                    <a:pt x="117" y="285"/>
                    <a:pt x="119" y="281"/>
                    <a:pt x="122" y="278"/>
                  </a:cubicBezTo>
                  <a:cubicBezTo>
                    <a:pt x="124" y="275"/>
                    <a:pt x="127" y="272"/>
                    <a:pt x="129" y="270"/>
                  </a:cubicBezTo>
                  <a:cubicBezTo>
                    <a:pt x="147" y="259"/>
                    <a:pt x="157" y="264"/>
                    <a:pt x="172" y="244"/>
                  </a:cubicBezTo>
                  <a:cubicBezTo>
                    <a:pt x="187" y="225"/>
                    <a:pt x="187" y="190"/>
                    <a:pt x="192" y="158"/>
                  </a:cubicBezTo>
                  <a:cubicBezTo>
                    <a:pt x="197" y="128"/>
                    <a:pt x="190" y="113"/>
                    <a:pt x="205" y="69"/>
                  </a:cubicBezTo>
                  <a:cubicBezTo>
                    <a:pt x="211" y="51"/>
                    <a:pt x="225" y="26"/>
                    <a:pt x="239" y="0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9"/>
                    <a:pt x="134" y="53"/>
                    <a:pt x="132" y="67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1" name="Freeform 18">
            <a:extLst>
              <a:ext uri="{FF2B5EF4-FFF2-40B4-BE49-F238E27FC236}">
                <a16:creationId xmlns:a16="http://schemas.microsoft.com/office/drawing/2014/main" id="{2AFE4039-EFCE-4572-A081-251AA06169C4}"/>
              </a:ext>
            </a:extLst>
          </p:cNvPr>
          <p:cNvSpPr>
            <a:spLocks/>
          </p:cNvSpPr>
          <p:nvPr/>
        </p:nvSpPr>
        <p:spPr bwMode="auto">
          <a:xfrm>
            <a:off x="6494531" y="1150254"/>
            <a:ext cx="2508250" cy="1126221"/>
          </a:xfrm>
          <a:custGeom>
            <a:avLst/>
            <a:gdLst>
              <a:gd name="T0" fmla="*/ 102 w 742"/>
              <a:gd name="T1" fmla="*/ 329 h 332"/>
              <a:gd name="T2" fmla="*/ 116 w 742"/>
              <a:gd name="T3" fmla="*/ 288 h 332"/>
              <a:gd name="T4" fmla="*/ 136 w 742"/>
              <a:gd name="T5" fmla="*/ 231 h 332"/>
              <a:gd name="T6" fmla="*/ 144 w 742"/>
              <a:gd name="T7" fmla="*/ 232 h 332"/>
              <a:gd name="T8" fmla="*/ 144 w 742"/>
              <a:gd name="T9" fmla="*/ 241 h 332"/>
              <a:gd name="T10" fmla="*/ 155 w 742"/>
              <a:gd name="T11" fmla="*/ 323 h 332"/>
              <a:gd name="T12" fmla="*/ 156 w 742"/>
              <a:gd name="T13" fmla="*/ 331 h 332"/>
              <a:gd name="T14" fmla="*/ 577 w 742"/>
              <a:gd name="T15" fmla="*/ 329 h 332"/>
              <a:gd name="T16" fmla="*/ 588 w 742"/>
              <a:gd name="T17" fmla="*/ 268 h 332"/>
              <a:gd name="T18" fmla="*/ 592 w 742"/>
              <a:gd name="T19" fmla="*/ 232 h 332"/>
              <a:gd name="T20" fmla="*/ 600 w 742"/>
              <a:gd name="T21" fmla="*/ 232 h 332"/>
              <a:gd name="T22" fmla="*/ 610 w 742"/>
              <a:gd name="T23" fmla="*/ 270 h 332"/>
              <a:gd name="T24" fmla="*/ 629 w 742"/>
              <a:gd name="T25" fmla="*/ 318 h 332"/>
              <a:gd name="T26" fmla="*/ 626 w 742"/>
              <a:gd name="T27" fmla="*/ 328 h 332"/>
              <a:gd name="T28" fmla="*/ 726 w 742"/>
              <a:gd name="T29" fmla="*/ 328 h 332"/>
              <a:gd name="T30" fmla="*/ 710 w 742"/>
              <a:gd name="T31" fmla="*/ 203 h 332"/>
              <a:gd name="T32" fmla="*/ 725 w 742"/>
              <a:gd name="T33" fmla="*/ 200 h 332"/>
              <a:gd name="T34" fmla="*/ 728 w 742"/>
              <a:gd name="T35" fmla="*/ 193 h 332"/>
              <a:gd name="T36" fmla="*/ 742 w 742"/>
              <a:gd name="T37" fmla="*/ 56 h 332"/>
              <a:gd name="T38" fmla="*/ 741 w 742"/>
              <a:gd name="T39" fmla="*/ 41 h 332"/>
              <a:gd name="T40" fmla="*/ 730 w 742"/>
              <a:gd name="T41" fmla="*/ 0 h 332"/>
              <a:gd name="T42" fmla="*/ 10 w 742"/>
              <a:gd name="T43" fmla="*/ 4 h 332"/>
              <a:gd name="T44" fmla="*/ 4 w 742"/>
              <a:gd name="T45" fmla="*/ 47 h 332"/>
              <a:gd name="T46" fmla="*/ 3 w 742"/>
              <a:gd name="T47" fmla="*/ 56 h 332"/>
              <a:gd name="T48" fmla="*/ 12 w 742"/>
              <a:gd name="T49" fmla="*/ 188 h 332"/>
              <a:gd name="T50" fmla="*/ 14 w 742"/>
              <a:gd name="T51" fmla="*/ 195 h 332"/>
              <a:gd name="T52" fmla="*/ 25 w 742"/>
              <a:gd name="T53" fmla="*/ 197 h 332"/>
              <a:gd name="T54" fmla="*/ 0 w 742"/>
              <a:gd name="T55" fmla="*/ 332 h 332"/>
              <a:gd name="T56" fmla="*/ 102 w 742"/>
              <a:gd name="T57" fmla="*/ 332 h 332"/>
              <a:gd name="T58" fmla="*/ 102 w 742"/>
              <a:gd name="T59" fmla="*/ 32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42" h="332">
                <a:moveTo>
                  <a:pt x="102" y="329"/>
                </a:moveTo>
                <a:cubicBezTo>
                  <a:pt x="104" y="312"/>
                  <a:pt x="107" y="301"/>
                  <a:pt x="116" y="288"/>
                </a:cubicBezTo>
                <a:cubicBezTo>
                  <a:pt x="124" y="275"/>
                  <a:pt x="135" y="240"/>
                  <a:pt x="136" y="231"/>
                </a:cubicBezTo>
                <a:cubicBezTo>
                  <a:pt x="137" y="222"/>
                  <a:pt x="143" y="219"/>
                  <a:pt x="144" y="232"/>
                </a:cubicBezTo>
                <a:cubicBezTo>
                  <a:pt x="144" y="234"/>
                  <a:pt x="142" y="238"/>
                  <a:pt x="144" y="241"/>
                </a:cubicBezTo>
                <a:cubicBezTo>
                  <a:pt x="157" y="275"/>
                  <a:pt x="152" y="296"/>
                  <a:pt x="155" y="323"/>
                </a:cubicBezTo>
                <a:cubicBezTo>
                  <a:pt x="155" y="326"/>
                  <a:pt x="156" y="328"/>
                  <a:pt x="156" y="331"/>
                </a:cubicBezTo>
                <a:cubicBezTo>
                  <a:pt x="577" y="329"/>
                  <a:pt x="577" y="329"/>
                  <a:pt x="577" y="329"/>
                </a:cubicBezTo>
                <a:cubicBezTo>
                  <a:pt x="580" y="306"/>
                  <a:pt x="587" y="276"/>
                  <a:pt x="588" y="268"/>
                </a:cubicBezTo>
                <a:cubicBezTo>
                  <a:pt x="589" y="254"/>
                  <a:pt x="591" y="236"/>
                  <a:pt x="592" y="232"/>
                </a:cubicBezTo>
                <a:cubicBezTo>
                  <a:pt x="595" y="222"/>
                  <a:pt x="599" y="222"/>
                  <a:pt x="600" y="232"/>
                </a:cubicBezTo>
                <a:cubicBezTo>
                  <a:pt x="601" y="240"/>
                  <a:pt x="602" y="258"/>
                  <a:pt x="610" y="270"/>
                </a:cubicBezTo>
                <a:cubicBezTo>
                  <a:pt x="617" y="282"/>
                  <a:pt x="628" y="303"/>
                  <a:pt x="629" y="318"/>
                </a:cubicBezTo>
                <a:cubicBezTo>
                  <a:pt x="630" y="321"/>
                  <a:pt x="628" y="325"/>
                  <a:pt x="626" y="328"/>
                </a:cubicBezTo>
                <a:cubicBezTo>
                  <a:pt x="726" y="328"/>
                  <a:pt x="726" y="328"/>
                  <a:pt x="726" y="328"/>
                </a:cubicBezTo>
                <a:cubicBezTo>
                  <a:pt x="726" y="284"/>
                  <a:pt x="713" y="249"/>
                  <a:pt x="710" y="203"/>
                </a:cubicBezTo>
                <a:cubicBezTo>
                  <a:pt x="715" y="201"/>
                  <a:pt x="718" y="204"/>
                  <a:pt x="725" y="200"/>
                </a:cubicBezTo>
                <a:cubicBezTo>
                  <a:pt x="727" y="199"/>
                  <a:pt x="727" y="197"/>
                  <a:pt x="728" y="193"/>
                </a:cubicBezTo>
                <a:cubicBezTo>
                  <a:pt x="722" y="145"/>
                  <a:pt x="742" y="106"/>
                  <a:pt x="742" y="56"/>
                </a:cubicBezTo>
                <a:cubicBezTo>
                  <a:pt x="742" y="51"/>
                  <a:pt x="741" y="46"/>
                  <a:pt x="741" y="41"/>
                </a:cubicBezTo>
                <a:cubicBezTo>
                  <a:pt x="739" y="26"/>
                  <a:pt x="735" y="13"/>
                  <a:pt x="730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7" y="18"/>
                  <a:pt x="4" y="32"/>
                  <a:pt x="4" y="47"/>
                </a:cubicBezTo>
                <a:cubicBezTo>
                  <a:pt x="3" y="50"/>
                  <a:pt x="3" y="53"/>
                  <a:pt x="3" y="56"/>
                </a:cubicBezTo>
                <a:cubicBezTo>
                  <a:pt x="9" y="98"/>
                  <a:pt x="21" y="141"/>
                  <a:pt x="12" y="188"/>
                </a:cubicBezTo>
                <a:cubicBezTo>
                  <a:pt x="12" y="192"/>
                  <a:pt x="13" y="195"/>
                  <a:pt x="14" y="195"/>
                </a:cubicBezTo>
                <a:cubicBezTo>
                  <a:pt x="20" y="200"/>
                  <a:pt x="21" y="195"/>
                  <a:pt x="25" y="197"/>
                </a:cubicBezTo>
                <a:cubicBezTo>
                  <a:pt x="15" y="249"/>
                  <a:pt x="1" y="285"/>
                  <a:pt x="0" y="332"/>
                </a:cubicBezTo>
                <a:cubicBezTo>
                  <a:pt x="102" y="332"/>
                  <a:pt x="102" y="332"/>
                  <a:pt x="102" y="332"/>
                </a:cubicBezTo>
                <a:cubicBezTo>
                  <a:pt x="102" y="331"/>
                  <a:pt x="102" y="330"/>
                  <a:pt x="102" y="329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A4F41A-FB53-4BF0-946C-C069C0FEB78A}"/>
              </a:ext>
            </a:extLst>
          </p:cNvPr>
          <p:cNvSpPr/>
          <p:nvPr/>
        </p:nvSpPr>
        <p:spPr>
          <a:xfrm>
            <a:off x="89055" y="113821"/>
            <a:ext cx="6096000" cy="7899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ZA" sz="3200" b="1" u="sng" dirty="0">
                <a:solidFill>
                  <a:schemeClr val="accent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Communication:</a:t>
            </a:r>
            <a:endParaRPr lang="en-ZA" sz="2800" b="1" dirty="0">
              <a:solidFill>
                <a:schemeClr val="accent6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Effective communication – Less is more and keep to law book terminology. 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ZA" sz="3200" b="1" u="sng" dirty="0">
                <a:solidFill>
                  <a:schemeClr val="accent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General:</a:t>
            </a:r>
            <a:endParaRPr lang="en-ZA" sz="2800" b="1" dirty="0">
              <a:solidFill>
                <a:schemeClr val="accent6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time wasting.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Foul play, zero tolerance. Get the early message out.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Quick whistle rather than advantage under pressure. 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Lineout near In-Goal - switch on. 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ZA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Triggers L2M - Sacking lifters from defence. Double banking - obstruction from attack.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endParaRPr lang="en-ZA" sz="3200" b="1" dirty="0">
              <a:solidFill>
                <a:srgbClr val="80407D"/>
              </a:solidFill>
              <a:latin typeface="Ink Free" panose="03080402000500000000" pitchFamily="66" charset="0"/>
              <a:cs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r>
              <a:rPr lang="en-ZA" sz="3200" b="1" dirty="0">
                <a:solidFill>
                  <a:schemeClr val="accent6"/>
                </a:solidFill>
                <a:latin typeface="Ink Free" panose="03080402000500000000" pitchFamily="66" charset="0"/>
                <a:cs typeface="Calibri" panose="020F0502020204030204" pitchFamily="34" charset="0"/>
              </a:rPr>
              <a:t>Credo: Professional and accurate.</a:t>
            </a:r>
          </a:p>
          <a:p>
            <a:pPr lvl="0">
              <a:spcAft>
                <a:spcPts val="0"/>
              </a:spcAft>
            </a:pPr>
            <a:endParaRPr lang="en-ZA" sz="3200" b="1" dirty="0">
              <a:solidFill>
                <a:srgbClr val="80407D"/>
              </a:solidFill>
              <a:latin typeface="Ink Free" panose="03080402000500000000" pitchFamily="66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ZA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ZA" sz="24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ZA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" descr="Pumas (Currie Cup) - Wikipedia">
            <a:extLst>
              <a:ext uri="{FF2B5EF4-FFF2-40B4-BE49-F238E27FC236}">
                <a16:creationId xmlns:a16="http://schemas.microsoft.com/office/drawing/2014/main" id="{44558400-DA5A-4E9B-B506-52BBA1563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172" y="-64068"/>
            <a:ext cx="4088859" cy="427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0EB5A85-B1AC-4D7E-8C6E-0E9DE03F386A}"/>
              </a:ext>
            </a:extLst>
          </p:cNvPr>
          <p:cNvSpPr/>
          <p:nvPr/>
        </p:nvSpPr>
        <p:spPr>
          <a:xfrm>
            <a:off x="8031911" y="4063620"/>
            <a:ext cx="442663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Rugby Referees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ACE953D-FFC0-4719-B845-7BDAF481CE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743" y="5591207"/>
            <a:ext cx="1405150" cy="1266793"/>
          </a:xfrm>
          <a:prstGeom prst="rect">
            <a:avLst/>
          </a:prstGeom>
        </p:spPr>
      </p:pic>
      <p:sp>
        <p:nvSpPr>
          <p:cNvPr id="22" name="Rectangle 36">
            <a:extLst>
              <a:ext uri="{FF2B5EF4-FFF2-40B4-BE49-F238E27FC236}">
                <a16:creationId xmlns:a16="http://schemas.microsoft.com/office/drawing/2014/main" id="{C3E56345-0D0D-4EE7-84E3-D24FB66E6E13}"/>
              </a:ext>
            </a:extLst>
          </p:cNvPr>
          <p:cNvSpPr/>
          <p:nvPr/>
        </p:nvSpPr>
        <p:spPr>
          <a:xfrm>
            <a:off x="8113713" y="1150254"/>
            <a:ext cx="4088858" cy="11333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37">
            <a:extLst>
              <a:ext uri="{FF2B5EF4-FFF2-40B4-BE49-F238E27FC236}">
                <a16:creationId xmlns:a16="http://schemas.microsoft.com/office/drawing/2014/main" id="{1BEAE953-1325-46FD-8165-8F0FCE02D3F3}"/>
              </a:ext>
            </a:extLst>
          </p:cNvPr>
          <p:cNvSpPr/>
          <p:nvPr/>
        </p:nvSpPr>
        <p:spPr>
          <a:xfrm>
            <a:off x="7888288" y="2258389"/>
            <a:ext cx="4314283" cy="1162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38">
            <a:extLst>
              <a:ext uri="{FF2B5EF4-FFF2-40B4-BE49-F238E27FC236}">
                <a16:creationId xmlns:a16="http://schemas.microsoft.com/office/drawing/2014/main" id="{5E3566F7-6E1C-471D-B389-56A2242582CD}"/>
              </a:ext>
            </a:extLst>
          </p:cNvPr>
          <p:cNvSpPr/>
          <p:nvPr/>
        </p:nvSpPr>
        <p:spPr>
          <a:xfrm>
            <a:off x="8454655" y="3401219"/>
            <a:ext cx="3747916" cy="115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39">
            <a:extLst>
              <a:ext uri="{FF2B5EF4-FFF2-40B4-BE49-F238E27FC236}">
                <a16:creationId xmlns:a16="http://schemas.microsoft.com/office/drawing/2014/main" id="{45F1BCB6-5174-46A5-B3BE-149CB40F70F1}"/>
              </a:ext>
            </a:extLst>
          </p:cNvPr>
          <p:cNvSpPr/>
          <p:nvPr/>
        </p:nvSpPr>
        <p:spPr>
          <a:xfrm>
            <a:off x="8562975" y="4539456"/>
            <a:ext cx="3629021" cy="11455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40">
            <a:extLst>
              <a:ext uri="{FF2B5EF4-FFF2-40B4-BE49-F238E27FC236}">
                <a16:creationId xmlns:a16="http://schemas.microsoft.com/office/drawing/2014/main" id="{A28B32DC-C35A-4BC4-8153-E80DB1ECEB95}"/>
              </a:ext>
            </a:extLst>
          </p:cNvPr>
          <p:cNvSpPr/>
          <p:nvPr/>
        </p:nvSpPr>
        <p:spPr>
          <a:xfrm>
            <a:off x="8694030" y="5684044"/>
            <a:ext cx="3497970" cy="11739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34">
            <a:extLst>
              <a:ext uri="{FF2B5EF4-FFF2-40B4-BE49-F238E27FC236}">
                <a16:creationId xmlns:a16="http://schemas.microsoft.com/office/drawing/2014/main" id="{3EE033B4-81D9-428D-9340-1EB714012442}"/>
              </a:ext>
            </a:extLst>
          </p:cNvPr>
          <p:cNvSpPr/>
          <p:nvPr/>
        </p:nvSpPr>
        <p:spPr>
          <a:xfrm>
            <a:off x="6510975" y="-12519"/>
            <a:ext cx="5681021" cy="11779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AAF67981-0A81-4C6D-9217-72485BD6DBF5}"/>
              </a:ext>
            </a:extLst>
          </p:cNvPr>
          <p:cNvSpPr>
            <a:spLocks/>
          </p:cNvSpPr>
          <p:nvPr/>
        </p:nvSpPr>
        <p:spPr bwMode="auto">
          <a:xfrm>
            <a:off x="6454775" y="2259975"/>
            <a:ext cx="2454275" cy="1160463"/>
          </a:xfrm>
          <a:custGeom>
            <a:avLst/>
            <a:gdLst>
              <a:gd name="T0" fmla="*/ 611 w 726"/>
              <a:gd name="T1" fmla="*/ 317 h 344"/>
              <a:gd name="T2" fmla="*/ 579 w 726"/>
              <a:gd name="T3" fmla="*/ 242 h 344"/>
              <a:gd name="T4" fmla="*/ 561 w 726"/>
              <a:gd name="T5" fmla="*/ 137 h 344"/>
              <a:gd name="T6" fmla="*/ 723 w 726"/>
              <a:gd name="T7" fmla="*/ 35 h 344"/>
              <a:gd name="T8" fmla="*/ 726 w 726"/>
              <a:gd name="T9" fmla="*/ 0 h 344"/>
              <a:gd name="T10" fmla="*/ 626 w 726"/>
              <a:gd name="T11" fmla="*/ 0 h 344"/>
              <a:gd name="T12" fmla="*/ 595 w 726"/>
              <a:gd name="T13" fmla="*/ 26 h 344"/>
              <a:gd name="T14" fmla="*/ 577 w 726"/>
              <a:gd name="T15" fmla="*/ 27 h 344"/>
              <a:gd name="T16" fmla="*/ 577 w 726"/>
              <a:gd name="T17" fmla="*/ 1 h 344"/>
              <a:gd name="T18" fmla="*/ 156 w 726"/>
              <a:gd name="T19" fmla="*/ 3 h 344"/>
              <a:gd name="T20" fmla="*/ 156 w 726"/>
              <a:gd name="T21" fmla="*/ 10 h 344"/>
              <a:gd name="T22" fmla="*/ 157 w 726"/>
              <a:gd name="T23" fmla="*/ 24 h 344"/>
              <a:gd name="T24" fmla="*/ 157 w 726"/>
              <a:gd name="T25" fmla="*/ 38 h 344"/>
              <a:gd name="T26" fmla="*/ 150 w 726"/>
              <a:gd name="T27" fmla="*/ 42 h 344"/>
              <a:gd name="T28" fmla="*/ 138 w 726"/>
              <a:gd name="T29" fmla="*/ 37 h 344"/>
              <a:gd name="T30" fmla="*/ 102 w 726"/>
              <a:gd name="T31" fmla="*/ 4 h 344"/>
              <a:gd name="T32" fmla="*/ 0 w 726"/>
              <a:gd name="T33" fmla="*/ 4 h 344"/>
              <a:gd name="T34" fmla="*/ 7 w 726"/>
              <a:gd name="T35" fmla="*/ 61 h 344"/>
              <a:gd name="T36" fmla="*/ 171 w 726"/>
              <a:gd name="T37" fmla="*/ 149 h 344"/>
              <a:gd name="T38" fmla="*/ 142 w 726"/>
              <a:gd name="T39" fmla="*/ 264 h 344"/>
              <a:gd name="T40" fmla="*/ 105 w 726"/>
              <a:gd name="T41" fmla="*/ 344 h 344"/>
              <a:gd name="T42" fmla="*/ 620 w 726"/>
              <a:gd name="T43" fmla="*/ 340 h 344"/>
              <a:gd name="T44" fmla="*/ 618 w 726"/>
              <a:gd name="T45" fmla="*/ 329 h 344"/>
              <a:gd name="T46" fmla="*/ 611 w 726"/>
              <a:gd name="T47" fmla="*/ 317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26" h="344">
                <a:moveTo>
                  <a:pt x="611" y="317"/>
                </a:moveTo>
                <a:cubicBezTo>
                  <a:pt x="598" y="293"/>
                  <a:pt x="586" y="269"/>
                  <a:pt x="579" y="242"/>
                </a:cubicBezTo>
                <a:cubicBezTo>
                  <a:pt x="554" y="147"/>
                  <a:pt x="545" y="192"/>
                  <a:pt x="561" y="137"/>
                </a:cubicBezTo>
                <a:cubicBezTo>
                  <a:pt x="578" y="82"/>
                  <a:pt x="712" y="96"/>
                  <a:pt x="723" y="35"/>
                </a:cubicBezTo>
                <a:cubicBezTo>
                  <a:pt x="725" y="22"/>
                  <a:pt x="726" y="11"/>
                  <a:pt x="726" y="0"/>
                </a:cubicBezTo>
                <a:cubicBezTo>
                  <a:pt x="626" y="0"/>
                  <a:pt x="626" y="0"/>
                  <a:pt x="626" y="0"/>
                </a:cubicBezTo>
                <a:cubicBezTo>
                  <a:pt x="620" y="12"/>
                  <a:pt x="603" y="24"/>
                  <a:pt x="595" y="26"/>
                </a:cubicBezTo>
                <a:cubicBezTo>
                  <a:pt x="586" y="29"/>
                  <a:pt x="585" y="37"/>
                  <a:pt x="577" y="27"/>
                </a:cubicBezTo>
                <a:cubicBezTo>
                  <a:pt x="574" y="23"/>
                  <a:pt x="575" y="13"/>
                  <a:pt x="577" y="1"/>
                </a:cubicBezTo>
                <a:cubicBezTo>
                  <a:pt x="156" y="3"/>
                  <a:pt x="156" y="3"/>
                  <a:pt x="156" y="3"/>
                </a:cubicBezTo>
                <a:cubicBezTo>
                  <a:pt x="156" y="5"/>
                  <a:pt x="156" y="8"/>
                  <a:pt x="156" y="10"/>
                </a:cubicBezTo>
                <a:cubicBezTo>
                  <a:pt x="157" y="14"/>
                  <a:pt x="157" y="19"/>
                  <a:pt x="157" y="24"/>
                </a:cubicBezTo>
                <a:cubicBezTo>
                  <a:pt x="157" y="38"/>
                  <a:pt x="157" y="38"/>
                  <a:pt x="157" y="38"/>
                </a:cubicBezTo>
                <a:cubicBezTo>
                  <a:pt x="157" y="43"/>
                  <a:pt x="154" y="44"/>
                  <a:pt x="150" y="42"/>
                </a:cubicBezTo>
                <a:cubicBezTo>
                  <a:pt x="146" y="41"/>
                  <a:pt x="142" y="38"/>
                  <a:pt x="138" y="37"/>
                </a:cubicBezTo>
                <a:cubicBezTo>
                  <a:pt x="131" y="35"/>
                  <a:pt x="104" y="19"/>
                  <a:pt x="102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1"/>
                  <a:pt x="2" y="40"/>
                  <a:pt x="7" y="61"/>
                </a:cubicBezTo>
                <a:cubicBezTo>
                  <a:pt x="16" y="104"/>
                  <a:pt x="161" y="97"/>
                  <a:pt x="171" y="149"/>
                </a:cubicBezTo>
                <a:cubicBezTo>
                  <a:pt x="182" y="199"/>
                  <a:pt x="174" y="189"/>
                  <a:pt x="142" y="264"/>
                </a:cubicBezTo>
                <a:cubicBezTo>
                  <a:pt x="132" y="288"/>
                  <a:pt x="118" y="315"/>
                  <a:pt x="105" y="344"/>
                </a:cubicBezTo>
                <a:cubicBezTo>
                  <a:pt x="620" y="340"/>
                  <a:pt x="620" y="340"/>
                  <a:pt x="620" y="340"/>
                </a:cubicBezTo>
                <a:cubicBezTo>
                  <a:pt x="619" y="337"/>
                  <a:pt x="618" y="333"/>
                  <a:pt x="618" y="329"/>
                </a:cubicBezTo>
                <a:cubicBezTo>
                  <a:pt x="616" y="325"/>
                  <a:pt x="614" y="321"/>
                  <a:pt x="611" y="317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5EF02D3B-982B-4A3F-A9BA-2A92196E7F15}"/>
              </a:ext>
            </a:extLst>
          </p:cNvPr>
          <p:cNvSpPr>
            <a:spLocks/>
          </p:cNvSpPr>
          <p:nvPr/>
        </p:nvSpPr>
        <p:spPr bwMode="auto">
          <a:xfrm>
            <a:off x="6627813" y="3401219"/>
            <a:ext cx="2074863" cy="1162050"/>
          </a:xfrm>
          <a:custGeom>
            <a:avLst/>
            <a:gdLst>
              <a:gd name="T0" fmla="*/ 35 w 614"/>
              <a:gd name="T1" fmla="*/ 50 h 344"/>
              <a:gd name="T2" fmla="*/ 29 w 614"/>
              <a:gd name="T3" fmla="*/ 65 h 344"/>
              <a:gd name="T4" fmla="*/ 18 w 614"/>
              <a:gd name="T5" fmla="*/ 214 h 344"/>
              <a:gd name="T6" fmla="*/ 18 w 614"/>
              <a:gd name="T7" fmla="*/ 228 h 344"/>
              <a:gd name="T8" fmla="*/ 6 w 614"/>
              <a:gd name="T9" fmla="*/ 312 h 344"/>
              <a:gd name="T10" fmla="*/ 3 w 614"/>
              <a:gd name="T11" fmla="*/ 328 h 344"/>
              <a:gd name="T12" fmla="*/ 0 w 614"/>
              <a:gd name="T13" fmla="*/ 344 h 344"/>
              <a:gd name="T14" fmla="*/ 177 w 614"/>
              <a:gd name="T15" fmla="*/ 342 h 344"/>
              <a:gd name="T16" fmla="*/ 187 w 614"/>
              <a:gd name="T17" fmla="*/ 322 h 344"/>
              <a:gd name="T18" fmla="*/ 192 w 614"/>
              <a:gd name="T19" fmla="*/ 310 h 344"/>
              <a:gd name="T20" fmla="*/ 231 w 614"/>
              <a:gd name="T21" fmla="*/ 216 h 344"/>
              <a:gd name="T22" fmla="*/ 235 w 614"/>
              <a:gd name="T23" fmla="*/ 202 h 344"/>
              <a:gd name="T24" fmla="*/ 269 w 614"/>
              <a:gd name="T25" fmla="*/ 117 h 344"/>
              <a:gd name="T26" fmla="*/ 283 w 614"/>
              <a:gd name="T27" fmla="*/ 90 h 344"/>
              <a:gd name="T28" fmla="*/ 303 w 614"/>
              <a:gd name="T29" fmla="*/ 73 h 344"/>
              <a:gd name="T30" fmla="*/ 335 w 614"/>
              <a:gd name="T31" fmla="*/ 133 h 344"/>
              <a:gd name="T32" fmla="*/ 342 w 614"/>
              <a:gd name="T33" fmla="*/ 150 h 344"/>
              <a:gd name="T34" fmla="*/ 348 w 614"/>
              <a:gd name="T35" fmla="*/ 163 h 344"/>
              <a:gd name="T36" fmla="*/ 363 w 614"/>
              <a:gd name="T37" fmla="*/ 216 h 344"/>
              <a:gd name="T38" fmla="*/ 369 w 614"/>
              <a:gd name="T39" fmla="*/ 228 h 344"/>
              <a:gd name="T40" fmla="*/ 429 w 614"/>
              <a:gd name="T41" fmla="*/ 341 h 344"/>
              <a:gd name="T42" fmla="*/ 614 w 614"/>
              <a:gd name="T43" fmla="*/ 340 h 344"/>
              <a:gd name="T44" fmla="*/ 613 w 614"/>
              <a:gd name="T45" fmla="*/ 335 h 344"/>
              <a:gd name="T46" fmla="*/ 612 w 614"/>
              <a:gd name="T47" fmla="*/ 322 h 344"/>
              <a:gd name="T48" fmla="*/ 609 w 614"/>
              <a:gd name="T49" fmla="*/ 309 h 344"/>
              <a:gd name="T50" fmla="*/ 606 w 614"/>
              <a:gd name="T51" fmla="*/ 297 h 344"/>
              <a:gd name="T52" fmla="*/ 600 w 614"/>
              <a:gd name="T53" fmla="*/ 168 h 344"/>
              <a:gd name="T54" fmla="*/ 601 w 614"/>
              <a:gd name="T55" fmla="*/ 154 h 344"/>
              <a:gd name="T56" fmla="*/ 603 w 614"/>
              <a:gd name="T57" fmla="*/ 140 h 344"/>
              <a:gd name="T58" fmla="*/ 602 w 614"/>
              <a:gd name="T59" fmla="*/ 128 h 344"/>
              <a:gd name="T60" fmla="*/ 601 w 614"/>
              <a:gd name="T61" fmla="*/ 118 h 344"/>
              <a:gd name="T62" fmla="*/ 569 w 614"/>
              <a:gd name="T63" fmla="*/ 0 h 344"/>
              <a:gd name="T64" fmla="*/ 54 w 614"/>
              <a:gd name="T65" fmla="*/ 4 h 344"/>
              <a:gd name="T66" fmla="*/ 35 w 614"/>
              <a:gd name="T67" fmla="*/ 50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14" h="344">
                <a:moveTo>
                  <a:pt x="35" y="50"/>
                </a:moveTo>
                <a:cubicBezTo>
                  <a:pt x="33" y="55"/>
                  <a:pt x="31" y="60"/>
                  <a:pt x="29" y="65"/>
                </a:cubicBezTo>
                <a:cubicBezTo>
                  <a:pt x="17" y="112"/>
                  <a:pt x="17" y="164"/>
                  <a:pt x="18" y="214"/>
                </a:cubicBezTo>
                <a:cubicBezTo>
                  <a:pt x="18" y="219"/>
                  <a:pt x="18" y="223"/>
                  <a:pt x="18" y="228"/>
                </a:cubicBezTo>
                <a:cubicBezTo>
                  <a:pt x="18" y="256"/>
                  <a:pt x="15" y="284"/>
                  <a:pt x="6" y="312"/>
                </a:cubicBezTo>
                <a:cubicBezTo>
                  <a:pt x="5" y="317"/>
                  <a:pt x="3" y="323"/>
                  <a:pt x="3" y="328"/>
                </a:cubicBezTo>
                <a:cubicBezTo>
                  <a:pt x="2" y="333"/>
                  <a:pt x="1" y="338"/>
                  <a:pt x="0" y="344"/>
                </a:cubicBezTo>
                <a:cubicBezTo>
                  <a:pt x="177" y="342"/>
                  <a:pt x="177" y="342"/>
                  <a:pt x="177" y="342"/>
                </a:cubicBezTo>
                <a:cubicBezTo>
                  <a:pt x="181" y="336"/>
                  <a:pt x="184" y="329"/>
                  <a:pt x="187" y="322"/>
                </a:cubicBezTo>
                <a:cubicBezTo>
                  <a:pt x="189" y="318"/>
                  <a:pt x="191" y="314"/>
                  <a:pt x="192" y="310"/>
                </a:cubicBezTo>
                <a:cubicBezTo>
                  <a:pt x="208" y="280"/>
                  <a:pt x="219" y="247"/>
                  <a:pt x="231" y="216"/>
                </a:cubicBezTo>
                <a:cubicBezTo>
                  <a:pt x="232" y="211"/>
                  <a:pt x="234" y="207"/>
                  <a:pt x="235" y="202"/>
                </a:cubicBezTo>
                <a:cubicBezTo>
                  <a:pt x="250" y="177"/>
                  <a:pt x="257" y="145"/>
                  <a:pt x="269" y="117"/>
                </a:cubicBezTo>
                <a:cubicBezTo>
                  <a:pt x="273" y="107"/>
                  <a:pt x="277" y="98"/>
                  <a:pt x="283" y="90"/>
                </a:cubicBezTo>
                <a:cubicBezTo>
                  <a:pt x="287" y="80"/>
                  <a:pt x="295" y="69"/>
                  <a:pt x="303" y="73"/>
                </a:cubicBezTo>
                <a:cubicBezTo>
                  <a:pt x="326" y="80"/>
                  <a:pt x="330" y="108"/>
                  <a:pt x="335" y="133"/>
                </a:cubicBezTo>
                <a:cubicBezTo>
                  <a:pt x="337" y="139"/>
                  <a:pt x="340" y="145"/>
                  <a:pt x="342" y="150"/>
                </a:cubicBezTo>
                <a:cubicBezTo>
                  <a:pt x="344" y="155"/>
                  <a:pt x="346" y="159"/>
                  <a:pt x="348" y="163"/>
                </a:cubicBezTo>
                <a:cubicBezTo>
                  <a:pt x="350" y="183"/>
                  <a:pt x="356" y="200"/>
                  <a:pt x="363" y="216"/>
                </a:cubicBezTo>
                <a:cubicBezTo>
                  <a:pt x="365" y="220"/>
                  <a:pt x="367" y="224"/>
                  <a:pt x="369" y="228"/>
                </a:cubicBezTo>
                <a:cubicBezTo>
                  <a:pt x="382" y="271"/>
                  <a:pt x="414" y="303"/>
                  <a:pt x="429" y="341"/>
                </a:cubicBezTo>
                <a:cubicBezTo>
                  <a:pt x="614" y="340"/>
                  <a:pt x="614" y="340"/>
                  <a:pt x="614" y="340"/>
                </a:cubicBezTo>
                <a:cubicBezTo>
                  <a:pt x="613" y="335"/>
                  <a:pt x="613" y="335"/>
                  <a:pt x="613" y="335"/>
                </a:cubicBezTo>
                <a:cubicBezTo>
                  <a:pt x="613" y="331"/>
                  <a:pt x="612" y="326"/>
                  <a:pt x="612" y="322"/>
                </a:cubicBezTo>
                <a:cubicBezTo>
                  <a:pt x="610" y="318"/>
                  <a:pt x="610" y="314"/>
                  <a:pt x="609" y="309"/>
                </a:cubicBezTo>
                <a:cubicBezTo>
                  <a:pt x="608" y="305"/>
                  <a:pt x="607" y="301"/>
                  <a:pt x="606" y="297"/>
                </a:cubicBezTo>
                <a:cubicBezTo>
                  <a:pt x="600" y="251"/>
                  <a:pt x="604" y="211"/>
                  <a:pt x="600" y="168"/>
                </a:cubicBezTo>
                <a:cubicBezTo>
                  <a:pt x="601" y="163"/>
                  <a:pt x="601" y="159"/>
                  <a:pt x="601" y="154"/>
                </a:cubicBezTo>
                <a:cubicBezTo>
                  <a:pt x="602" y="149"/>
                  <a:pt x="602" y="145"/>
                  <a:pt x="603" y="140"/>
                </a:cubicBezTo>
                <a:cubicBezTo>
                  <a:pt x="602" y="136"/>
                  <a:pt x="602" y="132"/>
                  <a:pt x="602" y="128"/>
                </a:cubicBezTo>
                <a:cubicBezTo>
                  <a:pt x="601" y="125"/>
                  <a:pt x="601" y="121"/>
                  <a:pt x="601" y="118"/>
                </a:cubicBezTo>
                <a:cubicBezTo>
                  <a:pt x="589" y="76"/>
                  <a:pt x="578" y="40"/>
                  <a:pt x="569" y="0"/>
                </a:cubicBezTo>
                <a:cubicBezTo>
                  <a:pt x="54" y="4"/>
                  <a:pt x="54" y="4"/>
                  <a:pt x="54" y="4"/>
                </a:cubicBezTo>
                <a:cubicBezTo>
                  <a:pt x="47" y="19"/>
                  <a:pt x="40" y="34"/>
                  <a:pt x="35" y="50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31" name="그룹 59">
            <a:extLst>
              <a:ext uri="{FF2B5EF4-FFF2-40B4-BE49-F238E27FC236}">
                <a16:creationId xmlns:a16="http://schemas.microsoft.com/office/drawing/2014/main" id="{6EBCE71A-DB3C-4AF1-93EB-68069EA748C1}"/>
              </a:ext>
            </a:extLst>
          </p:cNvPr>
          <p:cNvGrpSpPr/>
          <p:nvPr/>
        </p:nvGrpSpPr>
        <p:grpSpPr>
          <a:xfrm>
            <a:off x="6451600" y="4539456"/>
            <a:ext cx="2379663" cy="1162050"/>
            <a:chOff x="4889500" y="4572000"/>
            <a:chExt cx="2379663" cy="1162050"/>
          </a:xfrm>
          <a:solidFill>
            <a:schemeClr val="accent4">
              <a:lumMod val="75000"/>
            </a:schemeClr>
          </a:solidFill>
        </p:grpSpPr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6EBAA651-3FA6-470A-8743-4EA8B4257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0" y="4572000"/>
              <a:ext cx="754063" cy="1147763"/>
            </a:xfrm>
            <a:custGeom>
              <a:avLst/>
              <a:gdLst>
                <a:gd name="T0" fmla="*/ 0 w 223"/>
                <a:gd name="T1" fmla="*/ 1 h 340"/>
                <a:gd name="T2" fmla="*/ 3 w 223"/>
                <a:gd name="T3" fmla="*/ 9 h 340"/>
                <a:gd name="T4" fmla="*/ 36 w 223"/>
                <a:gd name="T5" fmla="*/ 88 h 340"/>
                <a:gd name="T6" fmla="*/ 67 w 223"/>
                <a:gd name="T7" fmla="*/ 122 h 340"/>
                <a:gd name="T8" fmla="*/ 69 w 223"/>
                <a:gd name="T9" fmla="*/ 207 h 340"/>
                <a:gd name="T10" fmla="*/ 69 w 223"/>
                <a:gd name="T11" fmla="*/ 222 h 340"/>
                <a:gd name="T12" fmla="*/ 114 w 223"/>
                <a:gd name="T13" fmla="*/ 340 h 340"/>
                <a:gd name="T14" fmla="*/ 223 w 223"/>
                <a:gd name="T15" fmla="*/ 339 h 340"/>
                <a:gd name="T16" fmla="*/ 214 w 223"/>
                <a:gd name="T17" fmla="*/ 193 h 340"/>
                <a:gd name="T18" fmla="*/ 180 w 223"/>
                <a:gd name="T19" fmla="*/ 92 h 340"/>
                <a:gd name="T20" fmla="*/ 189 w 223"/>
                <a:gd name="T21" fmla="*/ 32 h 340"/>
                <a:gd name="T22" fmla="*/ 188 w 223"/>
                <a:gd name="T23" fmla="*/ 19 h 340"/>
                <a:gd name="T24" fmla="*/ 185 w 223"/>
                <a:gd name="T25" fmla="*/ 0 h 340"/>
                <a:gd name="T26" fmla="*/ 0 w 223"/>
                <a:gd name="T27" fmla="*/ 1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340">
                  <a:moveTo>
                    <a:pt x="0" y="1"/>
                  </a:moveTo>
                  <a:cubicBezTo>
                    <a:pt x="1" y="4"/>
                    <a:pt x="2" y="6"/>
                    <a:pt x="3" y="9"/>
                  </a:cubicBezTo>
                  <a:cubicBezTo>
                    <a:pt x="19" y="48"/>
                    <a:pt x="31" y="78"/>
                    <a:pt x="36" y="88"/>
                  </a:cubicBezTo>
                  <a:cubicBezTo>
                    <a:pt x="55" y="129"/>
                    <a:pt x="57" y="85"/>
                    <a:pt x="67" y="122"/>
                  </a:cubicBezTo>
                  <a:cubicBezTo>
                    <a:pt x="74" y="143"/>
                    <a:pt x="70" y="175"/>
                    <a:pt x="69" y="207"/>
                  </a:cubicBezTo>
                  <a:cubicBezTo>
                    <a:pt x="69" y="212"/>
                    <a:pt x="69" y="217"/>
                    <a:pt x="69" y="222"/>
                  </a:cubicBezTo>
                  <a:cubicBezTo>
                    <a:pt x="68" y="267"/>
                    <a:pt x="86" y="305"/>
                    <a:pt x="114" y="340"/>
                  </a:cubicBezTo>
                  <a:cubicBezTo>
                    <a:pt x="223" y="339"/>
                    <a:pt x="223" y="339"/>
                    <a:pt x="223" y="339"/>
                  </a:cubicBezTo>
                  <a:cubicBezTo>
                    <a:pt x="221" y="287"/>
                    <a:pt x="221" y="224"/>
                    <a:pt x="214" y="193"/>
                  </a:cubicBezTo>
                  <a:cubicBezTo>
                    <a:pt x="202" y="145"/>
                    <a:pt x="196" y="131"/>
                    <a:pt x="180" y="92"/>
                  </a:cubicBezTo>
                  <a:cubicBezTo>
                    <a:pt x="190" y="73"/>
                    <a:pt x="191" y="52"/>
                    <a:pt x="189" y="32"/>
                  </a:cubicBezTo>
                  <a:cubicBezTo>
                    <a:pt x="189" y="28"/>
                    <a:pt x="188" y="23"/>
                    <a:pt x="188" y="19"/>
                  </a:cubicBezTo>
                  <a:cubicBezTo>
                    <a:pt x="187" y="13"/>
                    <a:pt x="186" y="6"/>
                    <a:pt x="185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4E9D776E-0841-49A9-A21F-C8205838E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500" y="4578350"/>
              <a:ext cx="773113" cy="1155700"/>
            </a:xfrm>
            <a:custGeom>
              <a:avLst/>
              <a:gdLst>
                <a:gd name="T0" fmla="*/ 116 w 229"/>
                <a:gd name="T1" fmla="*/ 315 h 342"/>
                <a:gd name="T2" fmla="*/ 165 w 229"/>
                <a:gd name="T3" fmla="*/ 187 h 342"/>
                <a:gd name="T4" fmla="*/ 165 w 229"/>
                <a:gd name="T5" fmla="*/ 171 h 342"/>
                <a:gd name="T6" fmla="*/ 172 w 229"/>
                <a:gd name="T7" fmla="*/ 101 h 342"/>
                <a:gd name="T8" fmla="*/ 189 w 229"/>
                <a:gd name="T9" fmla="*/ 87 h 342"/>
                <a:gd name="T10" fmla="*/ 199 w 229"/>
                <a:gd name="T11" fmla="*/ 74 h 342"/>
                <a:gd name="T12" fmla="*/ 221 w 229"/>
                <a:gd name="T13" fmla="*/ 18 h 342"/>
                <a:gd name="T14" fmla="*/ 227 w 229"/>
                <a:gd name="T15" fmla="*/ 4 h 342"/>
                <a:gd name="T16" fmla="*/ 229 w 229"/>
                <a:gd name="T17" fmla="*/ 0 h 342"/>
                <a:gd name="T18" fmla="*/ 52 w 229"/>
                <a:gd name="T19" fmla="*/ 2 h 342"/>
                <a:gd name="T20" fmla="*/ 59 w 229"/>
                <a:gd name="T21" fmla="*/ 72 h 342"/>
                <a:gd name="T22" fmla="*/ 18 w 229"/>
                <a:gd name="T23" fmla="*/ 175 h 342"/>
                <a:gd name="T24" fmla="*/ 0 w 229"/>
                <a:gd name="T25" fmla="*/ 342 h 342"/>
                <a:gd name="T26" fmla="*/ 101 w 229"/>
                <a:gd name="T27" fmla="*/ 341 h 342"/>
                <a:gd name="T28" fmla="*/ 108 w 229"/>
                <a:gd name="T29" fmla="*/ 330 h 342"/>
                <a:gd name="T30" fmla="*/ 116 w 229"/>
                <a:gd name="T31" fmla="*/ 3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9" h="342">
                  <a:moveTo>
                    <a:pt x="116" y="315"/>
                  </a:moveTo>
                  <a:cubicBezTo>
                    <a:pt x="141" y="274"/>
                    <a:pt x="168" y="235"/>
                    <a:pt x="165" y="187"/>
                  </a:cubicBezTo>
                  <a:cubicBezTo>
                    <a:pt x="165" y="182"/>
                    <a:pt x="165" y="177"/>
                    <a:pt x="165" y="171"/>
                  </a:cubicBezTo>
                  <a:cubicBezTo>
                    <a:pt x="166" y="146"/>
                    <a:pt x="166" y="121"/>
                    <a:pt x="172" y="101"/>
                  </a:cubicBezTo>
                  <a:cubicBezTo>
                    <a:pt x="180" y="74"/>
                    <a:pt x="182" y="91"/>
                    <a:pt x="189" y="87"/>
                  </a:cubicBezTo>
                  <a:cubicBezTo>
                    <a:pt x="191" y="86"/>
                    <a:pt x="194" y="82"/>
                    <a:pt x="199" y="74"/>
                  </a:cubicBezTo>
                  <a:cubicBezTo>
                    <a:pt x="206" y="56"/>
                    <a:pt x="213" y="37"/>
                    <a:pt x="221" y="18"/>
                  </a:cubicBezTo>
                  <a:cubicBezTo>
                    <a:pt x="223" y="13"/>
                    <a:pt x="225" y="9"/>
                    <a:pt x="227" y="4"/>
                  </a:cubicBezTo>
                  <a:cubicBezTo>
                    <a:pt x="228" y="3"/>
                    <a:pt x="229" y="2"/>
                    <a:pt x="229" y="0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49" y="28"/>
                    <a:pt x="49" y="53"/>
                    <a:pt x="59" y="72"/>
                  </a:cubicBezTo>
                  <a:cubicBezTo>
                    <a:pt x="42" y="112"/>
                    <a:pt x="31" y="125"/>
                    <a:pt x="18" y="175"/>
                  </a:cubicBezTo>
                  <a:cubicBezTo>
                    <a:pt x="9" y="209"/>
                    <a:pt x="4" y="284"/>
                    <a:pt x="0" y="342"/>
                  </a:cubicBezTo>
                  <a:cubicBezTo>
                    <a:pt x="101" y="341"/>
                    <a:pt x="101" y="341"/>
                    <a:pt x="101" y="341"/>
                  </a:cubicBezTo>
                  <a:cubicBezTo>
                    <a:pt x="103" y="337"/>
                    <a:pt x="105" y="334"/>
                    <a:pt x="108" y="330"/>
                  </a:cubicBezTo>
                  <a:cubicBezTo>
                    <a:pt x="110" y="325"/>
                    <a:pt x="113" y="320"/>
                    <a:pt x="116" y="3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4" name="그룹 58">
            <a:extLst>
              <a:ext uri="{FF2B5EF4-FFF2-40B4-BE49-F238E27FC236}">
                <a16:creationId xmlns:a16="http://schemas.microsoft.com/office/drawing/2014/main" id="{438AEDF7-8511-47EC-84F8-24AFFF81F377}"/>
              </a:ext>
            </a:extLst>
          </p:cNvPr>
          <p:cNvGrpSpPr/>
          <p:nvPr/>
        </p:nvGrpSpPr>
        <p:grpSpPr>
          <a:xfrm>
            <a:off x="5984875" y="5684044"/>
            <a:ext cx="3352801" cy="1168400"/>
            <a:chOff x="4422775" y="5716588"/>
            <a:chExt cx="3352801" cy="1168400"/>
          </a:xfrm>
        </p:grpSpPr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id="{D68E189D-DF6A-4717-A40E-725D722AA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0863" y="5716588"/>
              <a:ext cx="874713" cy="1168400"/>
            </a:xfrm>
            <a:custGeom>
              <a:avLst/>
              <a:gdLst>
                <a:gd name="T0" fmla="*/ 3 w 259"/>
                <a:gd name="T1" fmla="*/ 5 h 346"/>
                <a:gd name="T2" fmla="*/ 12 w 259"/>
                <a:gd name="T3" fmla="*/ 18 h 346"/>
                <a:gd name="T4" fmla="*/ 43 w 259"/>
                <a:gd name="T5" fmla="*/ 78 h 346"/>
                <a:gd name="T6" fmla="*/ 54 w 259"/>
                <a:gd name="T7" fmla="*/ 162 h 346"/>
                <a:gd name="T8" fmla="*/ 75 w 259"/>
                <a:gd name="T9" fmla="*/ 247 h 346"/>
                <a:gd name="T10" fmla="*/ 102 w 259"/>
                <a:gd name="T11" fmla="*/ 263 h 346"/>
                <a:gd name="T12" fmla="*/ 135 w 259"/>
                <a:gd name="T13" fmla="*/ 301 h 346"/>
                <a:gd name="T14" fmla="*/ 144 w 259"/>
                <a:gd name="T15" fmla="*/ 312 h 346"/>
                <a:gd name="T16" fmla="*/ 154 w 259"/>
                <a:gd name="T17" fmla="*/ 321 h 346"/>
                <a:gd name="T18" fmla="*/ 164 w 259"/>
                <a:gd name="T19" fmla="*/ 328 h 346"/>
                <a:gd name="T20" fmla="*/ 255 w 259"/>
                <a:gd name="T21" fmla="*/ 314 h 346"/>
                <a:gd name="T22" fmla="*/ 250 w 259"/>
                <a:gd name="T23" fmla="*/ 263 h 346"/>
                <a:gd name="T24" fmla="*/ 245 w 259"/>
                <a:gd name="T25" fmla="*/ 254 h 346"/>
                <a:gd name="T26" fmla="*/ 190 w 259"/>
                <a:gd name="T27" fmla="*/ 193 h 346"/>
                <a:gd name="T28" fmla="*/ 180 w 259"/>
                <a:gd name="T29" fmla="*/ 160 h 346"/>
                <a:gd name="T30" fmla="*/ 144 w 259"/>
                <a:gd name="T31" fmla="*/ 115 h 346"/>
                <a:gd name="T32" fmla="*/ 115 w 259"/>
                <a:gd name="T33" fmla="*/ 73 h 346"/>
                <a:gd name="T34" fmla="*/ 109 w 259"/>
                <a:gd name="T35" fmla="*/ 0 h 346"/>
                <a:gd name="T36" fmla="*/ 0 w 259"/>
                <a:gd name="T37" fmla="*/ 1 h 346"/>
                <a:gd name="T38" fmla="*/ 3 w 259"/>
                <a:gd name="T39" fmla="*/ 5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9" h="346">
                  <a:moveTo>
                    <a:pt x="3" y="5"/>
                  </a:moveTo>
                  <a:cubicBezTo>
                    <a:pt x="6" y="9"/>
                    <a:pt x="9" y="14"/>
                    <a:pt x="12" y="18"/>
                  </a:cubicBezTo>
                  <a:cubicBezTo>
                    <a:pt x="25" y="40"/>
                    <a:pt x="37" y="61"/>
                    <a:pt x="43" y="78"/>
                  </a:cubicBezTo>
                  <a:cubicBezTo>
                    <a:pt x="57" y="118"/>
                    <a:pt x="50" y="132"/>
                    <a:pt x="54" y="162"/>
                  </a:cubicBezTo>
                  <a:cubicBezTo>
                    <a:pt x="58" y="192"/>
                    <a:pt x="61" y="229"/>
                    <a:pt x="75" y="247"/>
                  </a:cubicBezTo>
                  <a:cubicBezTo>
                    <a:pt x="89" y="265"/>
                    <a:pt x="85" y="251"/>
                    <a:pt x="102" y="263"/>
                  </a:cubicBezTo>
                  <a:cubicBezTo>
                    <a:pt x="111" y="269"/>
                    <a:pt x="122" y="286"/>
                    <a:pt x="135" y="301"/>
                  </a:cubicBezTo>
                  <a:cubicBezTo>
                    <a:pt x="138" y="305"/>
                    <a:pt x="141" y="308"/>
                    <a:pt x="144" y="312"/>
                  </a:cubicBezTo>
                  <a:cubicBezTo>
                    <a:pt x="147" y="315"/>
                    <a:pt x="150" y="318"/>
                    <a:pt x="154" y="321"/>
                  </a:cubicBezTo>
                  <a:cubicBezTo>
                    <a:pt x="157" y="324"/>
                    <a:pt x="160" y="326"/>
                    <a:pt x="164" y="328"/>
                  </a:cubicBezTo>
                  <a:cubicBezTo>
                    <a:pt x="192" y="346"/>
                    <a:pt x="239" y="342"/>
                    <a:pt x="255" y="314"/>
                  </a:cubicBezTo>
                  <a:cubicBezTo>
                    <a:pt x="259" y="299"/>
                    <a:pt x="259" y="278"/>
                    <a:pt x="250" y="263"/>
                  </a:cubicBezTo>
                  <a:cubicBezTo>
                    <a:pt x="248" y="260"/>
                    <a:pt x="246" y="257"/>
                    <a:pt x="245" y="254"/>
                  </a:cubicBezTo>
                  <a:cubicBezTo>
                    <a:pt x="233" y="238"/>
                    <a:pt x="199" y="211"/>
                    <a:pt x="190" y="193"/>
                  </a:cubicBezTo>
                  <a:cubicBezTo>
                    <a:pt x="180" y="176"/>
                    <a:pt x="192" y="176"/>
                    <a:pt x="180" y="160"/>
                  </a:cubicBezTo>
                  <a:cubicBezTo>
                    <a:pt x="168" y="145"/>
                    <a:pt x="154" y="137"/>
                    <a:pt x="144" y="115"/>
                  </a:cubicBezTo>
                  <a:cubicBezTo>
                    <a:pt x="135" y="94"/>
                    <a:pt x="125" y="114"/>
                    <a:pt x="115" y="73"/>
                  </a:cubicBezTo>
                  <a:cubicBezTo>
                    <a:pt x="111" y="58"/>
                    <a:pt x="110" y="31"/>
                    <a:pt x="109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4"/>
                    <a:pt x="3" y="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C8C7155C-46CD-4D7F-B56F-11651DABE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775" y="5730875"/>
              <a:ext cx="808038" cy="1141413"/>
            </a:xfrm>
            <a:custGeom>
              <a:avLst/>
              <a:gdLst>
                <a:gd name="T0" fmla="*/ 132 w 239"/>
                <a:gd name="T1" fmla="*/ 67 h 338"/>
                <a:gd name="T2" fmla="*/ 105 w 239"/>
                <a:gd name="T3" fmla="*/ 113 h 338"/>
                <a:gd name="T4" fmla="*/ 65 w 239"/>
                <a:gd name="T5" fmla="*/ 159 h 338"/>
                <a:gd name="T6" fmla="*/ 57 w 239"/>
                <a:gd name="T7" fmla="*/ 191 h 338"/>
                <a:gd name="T8" fmla="*/ 10 w 239"/>
                <a:gd name="T9" fmla="*/ 249 h 338"/>
                <a:gd name="T10" fmla="*/ 5 w 239"/>
                <a:gd name="T11" fmla="*/ 259 h 338"/>
                <a:gd name="T12" fmla="*/ 2 w 239"/>
                <a:gd name="T13" fmla="*/ 271 h 338"/>
                <a:gd name="T14" fmla="*/ 0 w 239"/>
                <a:gd name="T15" fmla="*/ 284 h 338"/>
                <a:gd name="T16" fmla="*/ 105 w 239"/>
                <a:gd name="T17" fmla="*/ 309 h 338"/>
                <a:gd name="T18" fmla="*/ 112 w 239"/>
                <a:gd name="T19" fmla="*/ 299 h 338"/>
                <a:gd name="T20" fmla="*/ 116 w 239"/>
                <a:gd name="T21" fmla="*/ 288 h 338"/>
                <a:gd name="T22" fmla="*/ 122 w 239"/>
                <a:gd name="T23" fmla="*/ 278 h 338"/>
                <a:gd name="T24" fmla="*/ 129 w 239"/>
                <a:gd name="T25" fmla="*/ 270 h 338"/>
                <a:gd name="T26" fmla="*/ 172 w 239"/>
                <a:gd name="T27" fmla="*/ 244 h 338"/>
                <a:gd name="T28" fmla="*/ 192 w 239"/>
                <a:gd name="T29" fmla="*/ 158 h 338"/>
                <a:gd name="T30" fmla="*/ 205 w 239"/>
                <a:gd name="T31" fmla="*/ 69 h 338"/>
                <a:gd name="T32" fmla="*/ 239 w 239"/>
                <a:gd name="T33" fmla="*/ 0 h 338"/>
                <a:gd name="T34" fmla="*/ 138 w 239"/>
                <a:gd name="T35" fmla="*/ 1 h 338"/>
                <a:gd name="T36" fmla="*/ 132 w 239"/>
                <a:gd name="T37" fmla="*/ 67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338">
                  <a:moveTo>
                    <a:pt x="132" y="67"/>
                  </a:moveTo>
                  <a:cubicBezTo>
                    <a:pt x="126" y="110"/>
                    <a:pt x="114" y="90"/>
                    <a:pt x="105" y="113"/>
                  </a:cubicBezTo>
                  <a:cubicBezTo>
                    <a:pt x="97" y="136"/>
                    <a:pt x="78" y="143"/>
                    <a:pt x="65" y="159"/>
                  </a:cubicBezTo>
                  <a:cubicBezTo>
                    <a:pt x="53" y="175"/>
                    <a:pt x="66" y="174"/>
                    <a:pt x="57" y="191"/>
                  </a:cubicBezTo>
                  <a:cubicBezTo>
                    <a:pt x="49" y="208"/>
                    <a:pt x="20" y="233"/>
                    <a:pt x="10" y="249"/>
                  </a:cubicBezTo>
                  <a:cubicBezTo>
                    <a:pt x="8" y="252"/>
                    <a:pt x="6" y="255"/>
                    <a:pt x="5" y="259"/>
                  </a:cubicBezTo>
                  <a:cubicBezTo>
                    <a:pt x="4" y="263"/>
                    <a:pt x="2" y="267"/>
                    <a:pt x="2" y="271"/>
                  </a:cubicBezTo>
                  <a:cubicBezTo>
                    <a:pt x="0" y="276"/>
                    <a:pt x="0" y="280"/>
                    <a:pt x="0" y="284"/>
                  </a:cubicBezTo>
                  <a:cubicBezTo>
                    <a:pt x="5" y="334"/>
                    <a:pt x="76" y="338"/>
                    <a:pt x="105" y="309"/>
                  </a:cubicBezTo>
                  <a:cubicBezTo>
                    <a:pt x="108" y="306"/>
                    <a:pt x="110" y="303"/>
                    <a:pt x="112" y="299"/>
                  </a:cubicBezTo>
                  <a:cubicBezTo>
                    <a:pt x="114" y="295"/>
                    <a:pt x="115" y="292"/>
                    <a:pt x="116" y="288"/>
                  </a:cubicBezTo>
                  <a:cubicBezTo>
                    <a:pt x="117" y="285"/>
                    <a:pt x="119" y="281"/>
                    <a:pt x="122" y="278"/>
                  </a:cubicBezTo>
                  <a:cubicBezTo>
                    <a:pt x="124" y="275"/>
                    <a:pt x="127" y="272"/>
                    <a:pt x="129" y="270"/>
                  </a:cubicBezTo>
                  <a:cubicBezTo>
                    <a:pt x="147" y="259"/>
                    <a:pt x="157" y="264"/>
                    <a:pt x="172" y="244"/>
                  </a:cubicBezTo>
                  <a:cubicBezTo>
                    <a:pt x="187" y="225"/>
                    <a:pt x="187" y="190"/>
                    <a:pt x="192" y="158"/>
                  </a:cubicBezTo>
                  <a:cubicBezTo>
                    <a:pt x="197" y="128"/>
                    <a:pt x="190" y="113"/>
                    <a:pt x="205" y="69"/>
                  </a:cubicBezTo>
                  <a:cubicBezTo>
                    <a:pt x="211" y="51"/>
                    <a:pt x="225" y="26"/>
                    <a:pt x="239" y="0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9"/>
                    <a:pt x="134" y="53"/>
                    <a:pt x="132" y="67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7" name="Freeform 18">
            <a:extLst>
              <a:ext uri="{FF2B5EF4-FFF2-40B4-BE49-F238E27FC236}">
                <a16:creationId xmlns:a16="http://schemas.microsoft.com/office/drawing/2014/main" id="{0300E113-8DD2-49EA-AE88-02CFA458ABA9}"/>
              </a:ext>
            </a:extLst>
          </p:cNvPr>
          <p:cNvSpPr>
            <a:spLocks/>
          </p:cNvSpPr>
          <p:nvPr/>
        </p:nvSpPr>
        <p:spPr bwMode="auto">
          <a:xfrm>
            <a:off x="6454775" y="1150254"/>
            <a:ext cx="2508250" cy="1126221"/>
          </a:xfrm>
          <a:custGeom>
            <a:avLst/>
            <a:gdLst>
              <a:gd name="T0" fmla="*/ 102 w 742"/>
              <a:gd name="T1" fmla="*/ 329 h 332"/>
              <a:gd name="T2" fmla="*/ 116 w 742"/>
              <a:gd name="T3" fmla="*/ 288 h 332"/>
              <a:gd name="T4" fmla="*/ 136 w 742"/>
              <a:gd name="T5" fmla="*/ 231 h 332"/>
              <a:gd name="T6" fmla="*/ 144 w 742"/>
              <a:gd name="T7" fmla="*/ 232 h 332"/>
              <a:gd name="T8" fmla="*/ 144 w 742"/>
              <a:gd name="T9" fmla="*/ 241 h 332"/>
              <a:gd name="T10" fmla="*/ 155 w 742"/>
              <a:gd name="T11" fmla="*/ 323 h 332"/>
              <a:gd name="T12" fmla="*/ 156 w 742"/>
              <a:gd name="T13" fmla="*/ 331 h 332"/>
              <a:gd name="T14" fmla="*/ 577 w 742"/>
              <a:gd name="T15" fmla="*/ 329 h 332"/>
              <a:gd name="T16" fmla="*/ 588 w 742"/>
              <a:gd name="T17" fmla="*/ 268 h 332"/>
              <a:gd name="T18" fmla="*/ 592 w 742"/>
              <a:gd name="T19" fmla="*/ 232 h 332"/>
              <a:gd name="T20" fmla="*/ 600 w 742"/>
              <a:gd name="T21" fmla="*/ 232 h 332"/>
              <a:gd name="T22" fmla="*/ 610 w 742"/>
              <a:gd name="T23" fmla="*/ 270 h 332"/>
              <a:gd name="T24" fmla="*/ 629 w 742"/>
              <a:gd name="T25" fmla="*/ 318 h 332"/>
              <a:gd name="T26" fmla="*/ 626 w 742"/>
              <a:gd name="T27" fmla="*/ 328 h 332"/>
              <a:gd name="T28" fmla="*/ 726 w 742"/>
              <a:gd name="T29" fmla="*/ 328 h 332"/>
              <a:gd name="T30" fmla="*/ 710 w 742"/>
              <a:gd name="T31" fmla="*/ 203 h 332"/>
              <a:gd name="T32" fmla="*/ 725 w 742"/>
              <a:gd name="T33" fmla="*/ 200 h 332"/>
              <a:gd name="T34" fmla="*/ 728 w 742"/>
              <a:gd name="T35" fmla="*/ 193 h 332"/>
              <a:gd name="T36" fmla="*/ 742 w 742"/>
              <a:gd name="T37" fmla="*/ 56 h 332"/>
              <a:gd name="T38" fmla="*/ 741 w 742"/>
              <a:gd name="T39" fmla="*/ 41 h 332"/>
              <a:gd name="T40" fmla="*/ 730 w 742"/>
              <a:gd name="T41" fmla="*/ 0 h 332"/>
              <a:gd name="T42" fmla="*/ 10 w 742"/>
              <a:gd name="T43" fmla="*/ 4 h 332"/>
              <a:gd name="T44" fmla="*/ 4 w 742"/>
              <a:gd name="T45" fmla="*/ 47 h 332"/>
              <a:gd name="T46" fmla="*/ 3 w 742"/>
              <a:gd name="T47" fmla="*/ 56 h 332"/>
              <a:gd name="T48" fmla="*/ 12 w 742"/>
              <a:gd name="T49" fmla="*/ 188 h 332"/>
              <a:gd name="T50" fmla="*/ 14 w 742"/>
              <a:gd name="T51" fmla="*/ 195 h 332"/>
              <a:gd name="T52" fmla="*/ 25 w 742"/>
              <a:gd name="T53" fmla="*/ 197 h 332"/>
              <a:gd name="T54" fmla="*/ 0 w 742"/>
              <a:gd name="T55" fmla="*/ 332 h 332"/>
              <a:gd name="T56" fmla="*/ 102 w 742"/>
              <a:gd name="T57" fmla="*/ 332 h 332"/>
              <a:gd name="T58" fmla="*/ 102 w 742"/>
              <a:gd name="T59" fmla="*/ 32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42" h="332">
                <a:moveTo>
                  <a:pt x="102" y="329"/>
                </a:moveTo>
                <a:cubicBezTo>
                  <a:pt x="104" y="312"/>
                  <a:pt x="107" y="301"/>
                  <a:pt x="116" y="288"/>
                </a:cubicBezTo>
                <a:cubicBezTo>
                  <a:pt x="124" y="275"/>
                  <a:pt x="135" y="240"/>
                  <a:pt x="136" y="231"/>
                </a:cubicBezTo>
                <a:cubicBezTo>
                  <a:pt x="137" y="222"/>
                  <a:pt x="143" y="219"/>
                  <a:pt x="144" y="232"/>
                </a:cubicBezTo>
                <a:cubicBezTo>
                  <a:pt x="144" y="234"/>
                  <a:pt x="142" y="238"/>
                  <a:pt x="144" y="241"/>
                </a:cubicBezTo>
                <a:cubicBezTo>
                  <a:pt x="157" y="275"/>
                  <a:pt x="152" y="296"/>
                  <a:pt x="155" y="323"/>
                </a:cubicBezTo>
                <a:cubicBezTo>
                  <a:pt x="155" y="326"/>
                  <a:pt x="156" y="328"/>
                  <a:pt x="156" y="331"/>
                </a:cubicBezTo>
                <a:cubicBezTo>
                  <a:pt x="577" y="329"/>
                  <a:pt x="577" y="329"/>
                  <a:pt x="577" y="329"/>
                </a:cubicBezTo>
                <a:cubicBezTo>
                  <a:pt x="580" y="306"/>
                  <a:pt x="587" y="276"/>
                  <a:pt x="588" y="268"/>
                </a:cubicBezTo>
                <a:cubicBezTo>
                  <a:pt x="589" y="254"/>
                  <a:pt x="591" y="236"/>
                  <a:pt x="592" y="232"/>
                </a:cubicBezTo>
                <a:cubicBezTo>
                  <a:pt x="595" y="222"/>
                  <a:pt x="599" y="222"/>
                  <a:pt x="600" y="232"/>
                </a:cubicBezTo>
                <a:cubicBezTo>
                  <a:pt x="601" y="240"/>
                  <a:pt x="602" y="258"/>
                  <a:pt x="610" y="270"/>
                </a:cubicBezTo>
                <a:cubicBezTo>
                  <a:pt x="617" y="282"/>
                  <a:pt x="628" y="303"/>
                  <a:pt x="629" y="318"/>
                </a:cubicBezTo>
                <a:cubicBezTo>
                  <a:pt x="630" y="321"/>
                  <a:pt x="628" y="325"/>
                  <a:pt x="626" y="328"/>
                </a:cubicBezTo>
                <a:cubicBezTo>
                  <a:pt x="726" y="328"/>
                  <a:pt x="726" y="328"/>
                  <a:pt x="726" y="328"/>
                </a:cubicBezTo>
                <a:cubicBezTo>
                  <a:pt x="726" y="284"/>
                  <a:pt x="713" y="249"/>
                  <a:pt x="710" y="203"/>
                </a:cubicBezTo>
                <a:cubicBezTo>
                  <a:pt x="715" y="201"/>
                  <a:pt x="718" y="204"/>
                  <a:pt x="725" y="200"/>
                </a:cubicBezTo>
                <a:cubicBezTo>
                  <a:pt x="727" y="199"/>
                  <a:pt x="727" y="197"/>
                  <a:pt x="728" y="193"/>
                </a:cubicBezTo>
                <a:cubicBezTo>
                  <a:pt x="722" y="145"/>
                  <a:pt x="742" y="106"/>
                  <a:pt x="742" y="56"/>
                </a:cubicBezTo>
                <a:cubicBezTo>
                  <a:pt x="742" y="51"/>
                  <a:pt x="741" y="46"/>
                  <a:pt x="741" y="41"/>
                </a:cubicBezTo>
                <a:cubicBezTo>
                  <a:pt x="739" y="26"/>
                  <a:pt x="735" y="13"/>
                  <a:pt x="730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7" y="18"/>
                  <a:pt x="4" y="32"/>
                  <a:pt x="4" y="47"/>
                </a:cubicBezTo>
                <a:cubicBezTo>
                  <a:pt x="3" y="50"/>
                  <a:pt x="3" y="53"/>
                  <a:pt x="3" y="56"/>
                </a:cubicBezTo>
                <a:cubicBezTo>
                  <a:pt x="9" y="98"/>
                  <a:pt x="21" y="141"/>
                  <a:pt x="12" y="188"/>
                </a:cubicBezTo>
                <a:cubicBezTo>
                  <a:pt x="12" y="192"/>
                  <a:pt x="13" y="195"/>
                  <a:pt x="14" y="195"/>
                </a:cubicBezTo>
                <a:cubicBezTo>
                  <a:pt x="20" y="200"/>
                  <a:pt x="21" y="195"/>
                  <a:pt x="25" y="197"/>
                </a:cubicBezTo>
                <a:cubicBezTo>
                  <a:pt x="15" y="249"/>
                  <a:pt x="1" y="285"/>
                  <a:pt x="0" y="332"/>
                </a:cubicBezTo>
                <a:cubicBezTo>
                  <a:pt x="102" y="332"/>
                  <a:pt x="102" y="332"/>
                  <a:pt x="102" y="332"/>
                </a:cubicBezTo>
                <a:cubicBezTo>
                  <a:pt x="102" y="331"/>
                  <a:pt x="102" y="330"/>
                  <a:pt x="102" y="329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8" name="Picture 2" descr="Pumas (Currie Cup) - Wikipedia">
            <a:extLst>
              <a:ext uri="{FF2B5EF4-FFF2-40B4-BE49-F238E27FC236}">
                <a16:creationId xmlns:a16="http://schemas.microsoft.com/office/drawing/2014/main" id="{97029875-CA43-4C57-AC8E-E054540FE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039" y="-55990"/>
            <a:ext cx="4088859" cy="427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DCCF413-00B0-470F-B998-6EB51FB9FD8B}"/>
              </a:ext>
            </a:extLst>
          </p:cNvPr>
          <p:cNvSpPr/>
          <p:nvPr/>
        </p:nvSpPr>
        <p:spPr>
          <a:xfrm>
            <a:off x="8062686" y="4145512"/>
            <a:ext cx="442663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Rugby Referees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FB51FE4-854C-4BBF-91F0-0DD0073F4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771" y="5591207"/>
            <a:ext cx="1405150" cy="126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97746"/>
      </p:ext>
    </p:extLst>
  </p:cSld>
  <p:clrMapOvr>
    <a:masterClrMapping/>
  </p:clrMapOvr>
  <p:transition spd="slow" advTm="40308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5" name="Straight Connector 40">
            <a:extLst>
              <a:ext uri="{FF2B5EF4-FFF2-40B4-BE49-F238E27FC236}">
                <a16:creationId xmlns:a16="http://schemas.microsoft.com/office/drawing/2014/main" id="{74DB0239-C711-4D0D-8A1C-CF8F16DC1D9B}"/>
              </a:ext>
            </a:extLst>
          </p:cNvPr>
          <p:cNvCxnSpPr>
            <a:cxnSpLocks/>
            <a:endCxn id="29" idx="1"/>
          </p:cNvCxnSpPr>
          <p:nvPr/>
        </p:nvCxnSpPr>
        <p:spPr>
          <a:xfrm flipV="1">
            <a:off x="3773598" y="1444529"/>
            <a:ext cx="2307640" cy="73212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44">
            <a:extLst>
              <a:ext uri="{FF2B5EF4-FFF2-40B4-BE49-F238E27FC236}">
                <a16:creationId xmlns:a16="http://schemas.microsoft.com/office/drawing/2014/main" id="{EEE039BD-8122-4A05-933D-E1FD106B3090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4387174" y="3557449"/>
            <a:ext cx="1694064" cy="479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47">
            <a:extLst>
              <a:ext uri="{FF2B5EF4-FFF2-40B4-BE49-F238E27FC236}">
                <a16:creationId xmlns:a16="http://schemas.microsoft.com/office/drawing/2014/main" id="{E456E473-CFFF-4048-AC9D-1295F8191656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4148045" y="4571535"/>
            <a:ext cx="1918773" cy="922638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F91D5292-162A-44EA-AA09-CB2AD997BC2D}"/>
              </a:ext>
            </a:extLst>
          </p:cNvPr>
          <p:cNvSpPr/>
          <p:nvPr/>
        </p:nvSpPr>
        <p:spPr>
          <a:xfrm>
            <a:off x="6081238" y="406438"/>
            <a:ext cx="5141817" cy="2076181"/>
          </a:xfrm>
          <a:prstGeom prst="roundRect">
            <a:avLst>
              <a:gd name="adj" fmla="val 88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3"/>
              </a:buClr>
              <a:defRPr/>
            </a:pPr>
            <a:endParaRPr lang="en-ZA" dirty="0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9A5ACA6F-4242-4D59-B175-8F1D01166AC0}"/>
              </a:ext>
            </a:extLst>
          </p:cNvPr>
          <p:cNvSpPr/>
          <p:nvPr/>
        </p:nvSpPr>
        <p:spPr>
          <a:xfrm>
            <a:off x="6081238" y="2971790"/>
            <a:ext cx="5141817" cy="1171318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3"/>
              </a:buClr>
              <a:defRPr/>
            </a:pPr>
            <a:endParaRPr lang="en-ZA" dirty="0"/>
          </a:p>
        </p:txBody>
      </p:sp>
      <p:sp>
        <p:nvSpPr>
          <p:cNvPr id="31" name="Rounded Rectangle 14">
            <a:extLst>
              <a:ext uri="{FF2B5EF4-FFF2-40B4-BE49-F238E27FC236}">
                <a16:creationId xmlns:a16="http://schemas.microsoft.com/office/drawing/2014/main" id="{64F307ED-3B73-421E-AAA4-51F138484EAE}"/>
              </a:ext>
            </a:extLst>
          </p:cNvPr>
          <p:cNvSpPr/>
          <p:nvPr/>
        </p:nvSpPr>
        <p:spPr>
          <a:xfrm>
            <a:off x="6066818" y="4799467"/>
            <a:ext cx="5141817" cy="1389412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ZA" dirty="0"/>
          </a:p>
          <a:p>
            <a:pPr algn="ctr"/>
            <a:endParaRPr lang="en-US" dirty="0"/>
          </a:p>
        </p:txBody>
      </p:sp>
      <p:grpSp>
        <p:nvGrpSpPr>
          <p:cNvPr id="45" name="Group 35">
            <a:extLst>
              <a:ext uri="{FF2B5EF4-FFF2-40B4-BE49-F238E27FC236}">
                <a16:creationId xmlns:a16="http://schemas.microsoft.com/office/drawing/2014/main" id="{C0D938AD-A782-4FED-9C5D-710ADD66B231}"/>
              </a:ext>
            </a:extLst>
          </p:cNvPr>
          <p:cNvGrpSpPr/>
          <p:nvPr/>
        </p:nvGrpSpPr>
        <p:grpSpPr>
          <a:xfrm>
            <a:off x="419628" y="1809220"/>
            <a:ext cx="5141817" cy="4477715"/>
            <a:chOff x="104363" y="1988840"/>
            <a:chExt cx="5141817" cy="4477715"/>
          </a:xfrm>
        </p:grpSpPr>
        <p:grpSp>
          <p:nvGrpSpPr>
            <p:cNvPr id="46" name="Group 10">
              <a:extLst>
                <a:ext uri="{FF2B5EF4-FFF2-40B4-BE49-F238E27FC236}">
                  <a16:creationId xmlns:a16="http://schemas.microsoft.com/office/drawing/2014/main" id="{C66C35AD-3ABD-4455-8807-5A8D74DF799C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54" name="Block Arc 4">
                <a:extLst>
                  <a:ext uri="{FF2B5EF4-FFF2-40B4-BE49-F238E27FC236}">
                    <a16:creationId xmlns:a16="http://schemas.microsoft.com/office/drawing/2014/main" id="{468A4949-EA11-48CA-ACD4-FC9ACB894944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Block Arc 4">
                <a:extLst>
                  <a:ext uri="{FF2B5EF4-FFF2-40B4-BE49-F238E27FC236}">
                    <a16:creationId xmlns:a16="http://schemas.microsoft.com/office/drawing/2014/main" id="{A0AFD597-BB6F-4BFB-884A-524F071E82DB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Block Arc 4">
                <a:extLst>
                  <a:ext uri="{FF2B5EF4-FFF2-40B4-BE49-F238E27FC236}">
                    <a16:creationId xmlns:a16="http://schemas.microsoft.com/office/drawing/2014/main" id="{D0A236CE-AACA-447C-AC5E-DBFDBB0AEEAB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Block Arc 4">
                <a:extLst>
                  <a:ext uri="{FF2B5EF4-FFF2-40B4-BE49-F238E27FC236}">
                    <a16:creationId xmlns:a16="http://schemas.microsoft.com/office/drawing/2014/main" id="{70AB902B-283D-4E98-8C1E-549F27268A7F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7" name="Group 18">
              <a:extLst>
                <a:ext uri="{FF2B5EF4-FFF2-40B4-BE49-F238E27FC236}">
                  <a16:creationId xmlns:a16="http://schemas.microsoft.com/office/drawing/2014/main" id="{2353981C-26C9-47B3-B592-6D7762A7345A}"/>
                </a:ext>
              </a:extLst>
            </p:cNvPr>
            <p:cNvGrpSpPr/>
            <p:nvPr/>
          </p:nvGrpSpPr>
          <p:grpSpPr>
            <a:xfrm>
              <a:off x="104363" y="3159798"/>
              <a:ext cx="5141817" cy="3306757"/>
              <a:chOff x="-699474" y="2239531"/>
              <a:chExt cx="5141817" cy="3306757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BBB71B9-8D01-4FAE-A147-A4ABAB6777C7}"/>
                  </a:ext>
                </a:extLst>
              </p:cNvPr>
              <p:cNvSpPr txBox="1"/>
              <p:nvPr/>
            </p:nvSpPr>
            <p:spPr>
              <a:xfrm>
                <a:off x="670750" y="2239531"/>
                <a:ext cx="19552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2961B1-CCC6-475A-8C42-C9C20D251FA3}"/>
                  </a:ext>
                </a:extLst>
              </p:cNvPr>
              <p:cNvSpPr txBox="1"/>
              <p:nvPr/>
            </p:nvSpPr>
            <p:spPr>
              <a:xfrm>
                <a:off x="-699474" y="4838402"/>
                <a:ext cx="51418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k Free" panose="03080402000500000000" pitchFamily="66" charset="0"/>
                </a:endParaRPr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41DB480-44F9-4F8A-9369-0C9CC330A5F0}"/>
              </a:ext>
            </a:extLst>
          </p:cNvPr>
          <p:cNvSpPr txBox="1"/>
          <p:nvPr/>
        </p:nvSpPr>
        <p:spPr>
          <a:xfrm>
            <a:off x="1028317" y="444810"/>
            <a:ext cx="4616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3"/>
              </a:buClr>
              <a:defRPr/>
            </a:pPr>
            <a:endParaRPr lang="en-ZA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ZA" dirty="0"/>
          </a:p>
          <a:p>
            <a:endParaRPr lang="en-ZA" dirty="0"/>
          </a:p>
        </p:txBody>
      </p:sp>
      <p:pic>
        <p:nvPicPr>
          <p:cNvPr id="2050" name="Picture 2" descr="Swipe Rugby Ball Sticker by Gilbert Rugby for iOS &amp; Android | GIPHY">
            <a:extLst>
              <a:ext uri="{FF2B5EF4-FFF2-40B4-BE49-F238E27FC236}">
                <a16:creationId xmlns:a16="http://schemas.microsoft.com/office/drawing/2014/main" id="{35F8DB8F-C3FA-4F28-85A5-3E38DDC71F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0" y="2603705"/>
            <a:ext cx="3362158" cy="196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81D2365-AD7E-4694-9517-6CF1A13215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140" y="5012175"/>
            <a:ext cx="1838626" cy="183862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95D34A8-A351-4229-8BB2-C739D934A9D1}"/>
              </a:ext>
            </a:extLst>
          </p:cNvPr>
          <p:cNvSpPr txBox="1"/>
          <p:nvPr/>
        </p:nvSpPr>
        <p:spPr>
          <a:xfrm>
            <a:off x="5831240" y="884184"/>
            <a:ext cx="5295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</a:rPr>
              <a:t>Scrums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7B8A3F-92F9-4DD8-BA6B-DDBD25E678F0}"/>
              </a:ext>
            </a:extLst>
          </p:cNvPr>
          <p:cNvSpPr txBox="1"/>
          <p:nvPr/>
        </p:nvSpPr>
        <p:spPr>
          <a:xfrm>
            <a:off x="5912666" y="3020194"/>
            <a:ext cx="5295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</a:rPr>
              <a:t>Breakdowns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834027-7446-42D8-8DF5-5F905CAEA046}"/>
              </a:ext>
            </a:extLst>
          </p:cNvPr>
          <p:cNvSpPr txBox="1"/>
          <p:nvPr/>
        </p:nvSpPr>
        <p:spPr>
          <a:xfrm>
            <a:off x="5989741" y="5008158"/>
            <a:ext cx="5295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</a:rPr>
              <a:t>Space Creation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82AFBDE1-B06B-4CF2-90D9-FAB3F94408BC}"/>
              </a:ext>
            </a:extLst>
          </p:cNvPr>
          <p:cNvSpPr txBox="1">
            <a:spLocks/>
          </p:cNvSpPr>
          <p:nvPr/>
        </p:nvSpPr>
        <p:spPr>
          <a:xfrm>
            <a:off x="-1131376" y="586296"/>
            <a:ext cx="7797662" cy="115196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altLang="en-US" sz="6600" b="1" dirty="0">
                <a:solidFill>
                  <a:schemeClr val="accent6"/>
                </a:solidFill>
                <a:latin typeface="Ink Free" panose="03080402000500000000" pitchFamily="66" charset="0"/>
              </a:rPr>
              <a:t>Summary of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8987E400-489F-4EE0-A49E-395AB4A1799F}"/>
              </a:ext>
            </a:extLst>
          </p:cNvPr>
          <p:cNvSpPr txBox="1">
            <a:spLocks/>
          </p:cNvSpPr>
          <p:nvPr/>
        </p:nvSpPr>
        <p:spPr>
          <a:xfrm>
            <a:off x="-1116544" y="5677548"/>
            <a:ext cx="7797662" cy="115196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altLang="en-US" sz="6600" b="1" dirty="0">
                <a:solidFill>
                  <a:schemeClr val="accent6"/>
                </a:solidFill>
                <a:latin typeface="Ink Free" panose="03080402000500000000" pitchFamily="66" charset="0"/>
              </a:rPr>
              <a:t>outcomes</a:t>
            </a:r>
          </a:p>
        </p:txBody>
      </p:sp>
    </p:spTree>
    <p:extLst>
      <p:ext uri="{BB962C8B-B14F-4D97-AF65-F5344CB8AC3E}">
        <p14:creationId xmlns:p14="http://schemas.microsoft.com/office/powerpoint/2010/main" val="3472265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4673">
        <p159:morph option="byObject"/>
      </p:transition>
    </mc:Choice>
    <mc:Fallback xmlns="">
      <p:transition spd="slow" advTm="14673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6">
            <a:extLst>
              <a:ext uri="{FF2B5EF4-FFF2-40B4-BE49-F238E27FC236}">
                <a16:creationId xmlns:a16="http://schemas.microsoft.com/office/drawing/2014/main" id="{8A443563-D12D-4156-882D-6BCDAFFF7E38}"/>
              </a:ext>
            </a:extLst>
          </p:cNvPr>
          <p:cNvSpPr/>
          <p:nvPr/>
        </p:nvSpPr>
        <p:spPr>
          <a:xfrm>
            <a:off x="8939818" y="3300710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E3BCCAB-8BD1-46BA-B9BC-BA363E8A9D10}"/>
              </a:ext>
            </a:extLst>
          </p:cNvPr>
          <p:cNvSpPr/>
          <p:nvPr/>
        </p:nvSpPr>
        <p:spPr>
          <a:xfrm>
            <a:off x="0" y="6157978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평행 사변형 56">
            <a:extLst>
              <a:ext uri="{FF2B5EF4-FFF2-40B4-BE49-F238E27FC236}">
                <a16:creationId xmlns:a16="http://schemas.microsoft.com/office/drawing/2014/main" id="{D55E4FC9-8DEE-4144-9BE4-6F4C4C8A3C99}"/>
              </a:ext>
            </a:extLst>
          </p:cNvPr>
          <p:cNvSpPr/>
          <p:nvPr/>
        </p:nvSpPr>
        <p:spPr>
          <a:xfrm rot="16200000">
            <a:off x="3431424" y="565241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평행 사변형 57">
            <a:extLst>
              <a:ext uri="{FF2B5EF4-FFF2-40B4-BE49-F238E27FC236}">
                <a16:creationId xmlns:a16="http://schemas.microsoft.com/office/drawing/2014/main" id="{0694E07D-0F70-4F3B-AABF-CA6DA5B9F281}"/>
              </a:ext>
            </a:extLst>
          </p:cNvPr>
          <p:cNvSpPr/>
          <p:nvPr/>
        </p:nvSpPr>
        <p:spPr>
          <a:xfrm flipH="1">
            <a:off x="3876798" y="5207039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평행 사변형 58">
            <a:extLst>
              <a:ext uri="{FF2B5EF4-FFF2-40B4-BE49-F238E27FC236}">
                <a16:creationId xmlns:a16="http://schemas.microsoft.com/office/drawing/2014/main" id="{A3B0AB8B-8F55-4F09-BA5F-2624A9610106}"/>
              </a:ext>
            </a:extLst>
          </p:cNvPr>
          <p:cNvSpPr/>
          <p:nvPr/>
        </p:nvSpPr>
        <p:spPr>
          <a:xfrm rot="16200000">
            <a:off x="5292074" y="4697841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0" name="평행 사변형 59">
            <a:extLst>
              <a:ext uri="{FF2B5EF4-FFF2-40B4-BE49-F238E27FC236}">
                <a16:creationId xmlns:a16="http://schemas.microsoft.com/office/drawing/2014/main" id="{47D593D8-200C-432A-B129-F4D3493698A5}"/>
              </a:ext>
            </a:extLst>
          </p:cNvPr>
          <p:cNvSpPr/>
          <p:nvPr/>
        </p:nvSpPr>
        <p:spPr>
          <a:xfrm flipH="1">
            <a:off x="5737448" y="4252060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평행 사변형 60">
            <a:extLst>
              <a:ext uri="{FF2B5EF4-FFF2-40B4-BE49-F238E27FC236}">
                <a16:creationId xmlns:a16="http://schemas.microsoft.com/office/drawing/2014/main" id="{2467E6F2-36C7-4B97-A051-371C544D5473}"/>
              </a:ext>
            </a:extLst>
          </p:cNvPr>
          <p:cNvSpPr/>
          <p:nvPr/>
        </p:nvSpPr>
        <p:spPr>
          <a:xfrm rot="16200000">
            <a:off x="7149476" y="374286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2" name="평행 사변형 61">
            <a:extLst>
              <a:ext uri="{FF2B5EF4-FFF2-40B4-BE49-F238E27FC236}">
                <a16:creationId xmlns:a16="http://schemas.microsoft.com/office/drawing/2014/main" id="{FCF64C21-4659-4BFA-818B-BD6CB144BE96}"/>
              </a:ext>
            </a:extLst>
          </p:cNvPr>
          <p:cNvSpPr/>
          <p:nvPr/>
        </p:nvSpPr>
        <p:spPr>
          <a:xfrm flipH="1">
            <a:off x="7594850" y="3297081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5E98744C-C221-4B80-B91F-DE904BCD84D2}"/>
              </a:ext>
            </a:extLst>
          </p:cNvPr>
          <p:cNvSpPr txBox="1">
            <a:spLocks/>
          </p:cNvSpPr>
          <p:nvPr/>
        </p:nvSpPr>
        <p:spPr>
          <a:xfrm>
            <a:off x="-327889" y="125179"/>
            <a:ext cx="10075932" cy="86357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b="1" dirty="0">
                <a:solidFill>
                  <a:schemeClr val="accent6"/>
                </a:solidFill>
              </a:rPr>
              <a:t>CREDO: EXCELLENCE IS A HABIT </a:t>
            </a:r>
            <a:endParaRPr lang="en-ZA" altLang="en-US" b="1" dirty="0">
              <a:solidFill>
                <a:schemeClr val="accent6"/>
              </a:solidFill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6F7E61EA-D120-4E81-B51A-4781E5B5D236}"/>
              </a:ext>
            </a:extLst>
          </p:cNvPr>
          <p:cNvSpPr txBox="1">
            <a:spLocks/>
          </p:cNvSpPr>
          <p:nvPr/>
        </p:nvSpPr>
        <p:spPr>
          <a:xfrm>
            <a:off x="217378" y="964813"/>
            <a:ext cx="7797662" cy="331118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altLang="en-US" sz="3600" dirty="0"/>
              <a:t>High Performance Environment</a:t>
            </a:r>
          </a:p>
          <a:p>
            <a:r>
              <a:rPr lang="en-ZA" altLang="en-US" sz="3600" dirty="0"/>
              <a:t>Professional behaviour</a:t>
            </a:r>
          </a:p>
          <a:p>
            <a:r>
              <a:rPr lang="en-ZA" altLang="en-US" sz="3600" dirty="0"/>
              <a:t>Focus , react , passion, prepared</a:t>
            </a:r>
          </a:p>
          <a:p>
            <a:r>
              <a:rPr lang="en-ZA" altLang="en-US" sz="3600" dirty="0"/>
              <a:t>Good communication</a:t>
            </a:r>
          </a:p>
          <a:p>
            <a:r>
              <a:rPr lang="en-ZA" altLang="en-US" sz="3600" dirty="0"/>
              <a:t>Enjoyment</a:t>
            </a:r>
            <a:endParaRPr lang="en-GB" altLang="en-US" sz="3600" dirty="0"/>
          </a:p>
          <a:p>
            <a:r>
              <a:rPr lang="en-GB" altLang="en-US" sz="3600" dirty="0"/>
              <a:t>Accuracy</a:t>
            </a:r>
          </a:p>
          <a:p>
            <a:r>
              <a:rPr lang="en-GB" altLang="en-US" sz="3600" dirty="0"/>
              <a:t>Team of 3</a:t>
            </a:r>
          </a:p>
          <a:p>
            <a:r>
              <a:rPr lang="en-GB" altLang="en-US" sz="3600" dirty="0"/>
              <a:t>High energy</a:t>
            </a:r>
            <a:endParaRPr lang="en-ZA" altLang="en-US" sz="3600" dirty="0"/>
          </a:p>
          <a:p>
            <a:endParaRPr lang="en-ZA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3E703A-B373-4A71-9939-1AE7E37A8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666" y="214345"/>
            <a:ext cx="2847064" cy="284706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AF06A11-F7C3-4B6E-9F4C-DFCD1CA193CB}"/>
              </a:ext>
            </a:extLst>
          </p:cNvPr>
          <p:cNvSpPr txBox="1">
            <a:spLocks/>
          </p:cNvSpPr>
          <p:nvPr/>
        </p:nvSpPr>
        <p:spPr>
          <a:xfrm>
            <a:off x="8733985" y="5316798"/>
            <a:ext cx="1392715" cy="86357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b="1" dirty="0">
                <a:solidFill>
                  <a:schemeClr val="accent6"/>
                </a:solidFill>
              </a:rPr>
              <a:t>vs</a:t>
            </a:r>
            <a:endParaRPr lang="en-ZA" altLang="en-US" b="1" dirty="0">
              <a:solidFill>
                <a:schemeClr val="accent6"/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D7E8AA0-53AA-4302-8381-EB4058DD0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5" b="91593" l="9865" r="89686">
                        <a14:foregroundMark x1="33184" y1="15044" x2="33184" y2="15044"/>
                        <a14:foregroundMark x1="24664" y1="19027" x2="24664" y2="19027"/>
                        <a14:foregroundMark x1="19283" y1="19027" x2="19283" y2="19027"/>
                        <a14:foregroundMark x1="54260" y1="15044" x2="54260" y2="15044"/>
                        <a14:foregroundMark x1="42152" y1="15044" x2="42152" y2="15044"/>
                        <a14:foregroundMark x1="60538" y1="16814" x2="60538" y2="16814"/>
                        <a14:foregroundMark x1="67265" y1="16814" x2="67265" y2="16814"/>
                        <a14:foregroundMark x1="73991" y1="16814" x2="73991" y2="16814"/>
                        <a14:foregroundMark x1="80269" y1="20354" x2="80269" y2="20354"/>
                        <a14:foregroundMark x1="24664" y1="82743" x2="57955" y2="83351"/>
                        <a14:foregroundMark x1="44051" y1="80973" x2="52466" y2="77434"/>
                        <a14:foregroundMark x1="25112" y1="88938" x2="44051" y2="80973"/>
                        <a14:foregroundMark x1="71651" y1="76082" x2="72027" y2="76055"/>
                        <a14:foregroundMark x1="52466" y1="77434" x2="54065" y2="77321"/>
                        <a14:foregroundMark x1="64759" y1="86254" x2="58296" y2="91593"/>
                        <a14:foregroundMark x1="38492" y1="80973" x2="37668" y2="80531"/>
                        <a14:foregroundMark x1="39318" y1="81416" x2="38492" y2="80973"/>
                        <a14:foregroundMark x1="58296" y1="91593" x2="39318" y2="81416"/>
                        <a14:foregroundMark x1="36622" y1="81416" x2="31390" y2="85841"/>
                        <a14:foregroundMark x1="37146" y1="80973" x2="36622" y2="81416"/>
                        <a14:foregroundMark x1="37668" y1="80531" x2="37146" y2="80973"/>
                        <a14:foregroundMark x1="73543" y1="84956" x2="73543" y2="84956"/>
                        <a14:backgroundMark x1="33184" y1="81416" x2="33184" y2="81416"/>
                        <a14:backgroundMark x1="39462" y1="80973" x2="39462" y2="80973"/>
                        <a14:backgroundMark x1="66368" y1="78319" x2="66368" y2="78319"/>
                        <a14:backgroundMark x1="71300" y1="78319" x2="71300" y2="78319"/>
                        <a14:backgroundMark x1="73094" y1="78319" x2="54709" y2="78319"/>
                        <a14:backgroundMark x1="70852" y1="77876" x2="79372" y2="778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685" y="4551482"/>
            <a:ext cx="2413106" cy="244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artners - Francois Ferreira Academy">
            <a:extLst>
              <a:ext uri="{FF2B5EF4-FFF2-40B4-BE49-F238E27FC236}">
                <a16:creationId xmlns:a16="http://schemas.microsoft.com/office/drawing/2014/main" id="{CDD364C6-D2F3-46F4-8362-C61186AEC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787" y1="79167" x2="56787" y2="79167"/>
                        <a14:foregroundMark x1="61773" y1="80000" x2="61773" y2="80000"/>
                        <a14:foregroundMark x1="61773" y1="80000" x2="61773" y2="80000"/>
                        <a14:foregroundMark x1="83380" y1="79167" x2="83380" y2="79167"/>
                        <a14:foregroundMark x1="80609" y1="76667" x2="80609" y2="76667"/>
                        <a14:foregroundMark x1="74238" y1="77500" x2="74238" y2="77500"/>
                        <a14:foregroundMark x1="71191" y1="76250" x2="71191" y2="76250"/>
                        <a14:foregroundMark x1="68421" y1="75417" x2="68421" y2="75417"/>
                        <a14:foregroundMark x1="65374" y1="74167" x2="65374" y2="74167"/>
                        <a14:foregroundMark x1="60111" y1="76250" x2="60111" y2="76250"/>
                        <a14:foregroundMark x1="51247" y1="77083" x2="51247" y2="77083"/>
                        <a14:backgroundMark x1="81163" y1="46250" x2="81163" y2="46250"/>
                        <a14:backgroundMark x1="83102" y1="30833" x2="80055" y2="53333"/>
                        <a14:backgroundMark x1="80055" y1="53333" x2="80332" y2="54167"/>
                        <a14:backgroundMark x1="67867" y1="69167" x2="80886" y2="52917"/>
                        <a14:backgroundMark x1="80886" y1="52917" x2="83102" y2="47917"/>
                        <a14:backgroundMark x1="79501" y1="41250" x2="84488" y2="62500"/>
                        <a14:backgroundMark x1="84488" y1="62500" x2="88089" y2="68333"/>
                        <a14:backgroundMark x1="32410" y1="26667" x2="1108" y2="21250"/>
                        <a14:backgroundMark x1="1108" y1="21250" x2="1108" y2="20833"/>
                        <a14:backgroundMark x1="41551" y1="12083" x2="11357" y2="37917"/>
                        <a14:backgroundMark x1="23546" y1="31250" x2="12742" y2="46667"/>
                        <a14:backgroundMark x1="12742" y1="46667" x2="6648" y2="65833"/>
                        <a14:backgroundMark x1="6648" y1="65833" x2="6648" y2="65833"/>
                        <a14:backgroundMark x1="13573" y1="71250" x2="23269" y2="90833"/>
                        <a14:backgroundMark x1="23269" y1="90833" x2="39889" y2="90417"/>
                        <a14:backgroundMark x1="39889" y1="90417" x2="41274" y2="80833"/>
                        <a14:backgroundMark x1="46260" y1="84583" x2="55125" y2="91250"/>
                        <a14:backgroundMark x1="88920" y1="84583" x2="57341" y2="90000"/>
                        <a14:backgroundMark x1="57341" y1="90000" x2="54017" y2="88333"/>
                        <a14:backgroundMark x1="73684" y1="66667" x2="73684" y2="66667"/>
                        <a14:backgroundMark x1="73684" y1="66667" x2="73684" y2="66667"/>
                        <a14:backgroundMark x1="62604" y1="66667" x2="62604" y2="66667"/>
                        <a14:backgroundMark x1="55125" y1="70833" x2="55125" y2="70833"/>
                        <a14:backgroundMark x1="42659" y1="20417" x2="71468" y2="10000"/>
                        <a14:backgroundMark x1="71468" y1="10000" x2="84488" y2="21667"/>
                        <a14:backgroundMark x1="84488" y1="21667" x2="84765" y2="37083"/>
                        <a14:backgroundMark x1="52909" y1="77083" x2="52909" y2="7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490" y="4710325"/>
            <a:ext cx="3327779" cy="221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748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6221">
        <p159:morph option="byObject"/>
      </p:transition>
    </mc:Choice>
    <mc:Fallback xmlns="">
      <p:transition spd="slow" advTm="26221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2770</TotalTime>
  <Words>393</Words>
  <Application>Microsoft Office PowerPoint</Application>
  <PresentationFormat>Widescreen</PresentationFormat>
  <Paragraphs>70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Cover and End Slide Master</vt:lpstr>
      <vt:lpstr>Contents Slide Master</vt:lpstr>
      <vt:lpstr>Section Break Slide Master</vt:lpstr>
      <vt:lpstr>PowerPoint Presentation</vt:lpstr>
      <vt:lpstr>Match Preparation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Alex Jonker</cp:lastModifiedBy>
  <cp:revision>201</cp:revision>
  <dcterms:created xsi:type="dcterms:W3CDTF">2018-04-24T17:14:44Z</dcterms:created>
  <dcterms:modified xsi:type="dcterms:W3CDTF">2023-04-28T07:41:57Z</dcterms:modified>
</cp:coreProperties>
</file>